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2" r:id="rId4"/>
    <p:sldMasterId id="2147483743" r:id="rId5"/>
    <p:sldMasterId id="2147483756" r:id="rId6"/>
  </p:sldMasterIdLst>
  <p:notesMasterIdLst>
    <p:notesMasterId r:id="rId25"/>
  </p:notesMasterIdLst>
  <p:sldIdLst>
    <p:sldId id="277" r:id="rId7"/>
    <p:sldId id="257" r:id="rId8"/>
    <p:sldId id="281" r:id="rId9"/>
    <p:sldId id="282" r:id="rId10"/>
    <p:sldId id="2076138714" r:id="rId11"/>
    <p:sldId id="2076138735" r:id="rId12"/>
    <p:sldId id="2076137288" r:id="rId13"/>
    <p:sldId id="2076138720" r:id="rId14"/>
    <p:sldId id="2076136940" r:id="rId15"/>
    <p:sldId id="2076138730" r:id="rId16"/>
    <p:sldId id="2076138732" r:id="rId17"/>
    <p:sldId id="2076138731" r:id="rId18"/>
    <p:sldId id="2076138733" r:id="rId19"/>
    <p:sldId id="2076138728" r:id="rId20"/>
    <p:sldId id="2076138729" r:id="rId21"/>
    <p:sldId id="2076138727" r:id="rId22"/>
    <p:sldId id="2076138734" r:id="rId23"/>
    <p:sldId id="263"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onsolas" panose="020B0609020204030204" pitchFamily="49"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
      <p:font typeface="Segoe UI Semilight" panose="020B0402040204020203" pitchFamily="34" charset="0"/>
      <p:regular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BD4"/>
    <a:srgbClr val="000000"/>
    <a:srgbClr val="262626"/>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1AF8D3-FF9F-4451-86A0-9BE6CC01FDDB}" v="468" dt="2021-02-25T07:52:25.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26" autoAdjust="0"/>
  </p:normalViewPr>
  <p:slideViewPr>
    <p:cSldViewPr snapToGrid="0">
      <p:cViewPr varScale="1">
        <p:scale>
          <a:sx n="121" d="100"/>
          <a:sy n="121" d="100"/>
        </p:scale>
        <p:origin x="16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5.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font" Target="fonts/font4.fntdata"/><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microsoft.com/office/2015/10/relationships/revisionInfo" Target="revisionInfo.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6.fntdata"/><Relationship Id="rId44" Type="http://schemas.openxmlformats.org/officeDocument/2006/relationships/font" Target="fonts/font19.fntdata"/><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4.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7E1AF8D3-FF9F-4451-86A0-9BE6CC01FDDB}"/>
    <pc:docChg chg="undo redo custSel addSld delSld modSld sldOrd">
      <pc:chgData name="Daniel Roth" userId="02261a5d-b764-49c2-b6b6-041bd43f80dd" providerId="ADAL" clId="{7E1AF8D3-FF9F-4451-86A0-9BE6CC01FDDB}" dt="2021-03-01T18:52:29.390" v="2891" actId="47"/>
      <pc:docMkLst>
        <pc:docMk/>
      </pc:docMkLst>
      <pc:sldChg chg="del">
        <pc:chgData name="Daniel Roth" userId="02261a5d-b764-49c2-b6b6-041bd43f80dd" providerId="ADAL" clId="{7E1AF8D3-FF9F-4451-86A0-9BE6CC01FDDB}" dt="2021-03-01T18:52:29.390" v="2891" actId="47"/>
        <pc:sldMkLst>
          <pc:docMk/>
          <pc:sldMk cId="1281430713" sldId="264"/>
        </pc:sldMkLst>
      </pc:sldChg>
      <pc:sldChg chg="del">
        <pc:chgData name="Daniel Roth" userId="02261a5d-b764-49c2-b6b6-041bd43f80dd" providerId="ADAL" clId="{7E1AF8D3-FF9F-4451-86A0-9BE6CC01FDDB}" dt="2021-03-01T18:52:29.390" v="2891" actId="47"/>
        <pc:sldMkLst>
          <pc:docMk/>
          <pc:sldMk cId="2700942184" sldId="265"/>
        </pc:sldMkLst>
      </pc:sldChg>
      <pc:sldChg chg="del">
        <pc:chgData name="Daniel Roth" userId="02261a5d-b764-49c2-b6b6-041bd43f80dd" providerId="ADAL" clId="{7E1AF8D3-FF9F-4451-86A0-9BE6CC01FDDB}" dt="2021-03-01T18:52:29.390" v="2891" actId="47"/>
        <pc:sldMkLst>
          <pc:docMk/>
          <pc:sldMk cId="714984656" sldId="266"/>
        </pc:sldMkLst>
      </pc:sldChg>
      <pc:sldChg chg="del">
        <pc:chgData name="Daniel Roth" userId="02261a5d-b764-49c2-b6b6-041bd43f80dd" providerId="ADAL" clId="{7E1AF8D3-FF9F-4451-86A0-9BE6CC01FDDB}" dt="2021-03-01T18:52:29.390" v="2891" actId="47"/>
        <pc:sldMkLst>
          <pc:docMk/>
          <pc:sldMk cId="2762594509" sldId="267"/>
        </pc:sldMkLst>
      </pc:sldChg>
      <pc:sldChg chg="del">
        <pc:chgData name="Daniel Roth" userId="02261a5d-b764-49c2-b6b6-041bd43f80dd" providerId="ADAL" clId="{7E1AF8D3-FF9F-4451-86A0-9BE6CC01FDDB}" dt="2021-03-01T18:52:29.390" v="2891" actId="47"/>
        <pc:sldMkLst>
          <pc:docMk/>
          <pc:sldMk cId="1716267179" sldId="268"/>
        </pc:sldMkLst>
      </pc:sldChg>
      <pc:sldChg chg="del">
        <pc:chgData name="Daniel Roth" userId="02261a5d-b764-49c2-b6b6-041bd43f80dd" providerId="ADAL" clId="{7E1AF8D3-FF9F-4451-86A0-9BE6CC01FDDB}" dt="2021-03-01T18:52:29.390" v="2891" actId="47"/>
        <pc:sldMkLst>
          <pc:docMk/>
          <pc:sldMk cId="767973781" sldId="269"/>
        </pc:sldMkLst>
      </pc:sldChg>
      <pc:sldChg chg="del">
        <pc:chgData name="Daniel Roth" userId="02261a5d-b764-49c2-b6b6-041bd43f80dd" providerId="ADAL" clId="{7E1AF8D3-FF9F-4451-86A0-9BE6CC01FDDB}" dt="2021-03-01T18:52:29.390" v="2891" actId="47"/>
        <pc:sldMkLst>
          <pc:docMk/>
          <pc:sldMk cId="1795166905" sldId="270"/>
        </pc:sldMkLst>
      </pc:sldChg>
      <pc:sldChg chg="del">
        <pc:chgData name="Daniel Roth" userId="02261a5d-b764-49c2-b6b6-041bd43f80dd" providerId="ADAL" clId="{7E1AF8D3-FF9F-4451-86A0-9BE6CC01FDDB}" dt="2021-03-01T18:52:29.390" v="2891" actId="47"/>
        <pc:sldMkLst>
          <pc:docMk/>
          <pc:sldMk cId="1552505949" sldId="271"/>
        </pc:sldMkLst>
      </pc:sldChg>
      <pc:sldChg chg="del">
        <pc:chgData name="Daniel Roth" userId="02261a5d-b764-49c2-b6b6-041bd43f80dd" providerId="ADAL" clId="{7E1AF8D3-FF9F-4451-86A0-9BE6CC01FDDB}" dt="2021-03-01T18:52:29.390" v="2891" actId="47"/>
        <pc:sldMkLst>
          <pc:docMk/>
          <pc:sldMk cId="3387637562" sldId="272"/>
        </pc:sldMkLst>
      </pc:sldChg>
      <pc:sldChg chg="del">
        <pc:chgData name="Daniel Roth" userId="02261a5d-b764-49c2-b6b6-041bd43f80dd" providerId="ADAL" clId="{7E1AF8D3-FF9F-4451-86A0-9BE6CC01FDDB}" dt="2021-03-01T18:52:29.390" v="2891" actId="47"/>
        <pc:sldMkLst>
          <pc:docMk/>
          <pc:sldMk cId="2402201920" sldId="273"/>
        </pc:sldMkLst>
      </pc:sldChg>
      <pc:sldChg chg="del">
        <pc:chgData name="Daniel Roth" userId="02261a5d-b764-49c2-b6b6-041bd43f80dd" providerId="ADAL" clId="{7E1AF8D3-FF9F-4451-86A0-9BE6CC01FDDB}" dt="2021-03-01T18:52:29.390" v="2891" actId="47"/>
        <pc:sldMkLst>
          <pc:docMk/>
          <pc:sldMk cId="2191142605" sldId="275"/>
        </pc:sldMkLst>
      </pc:sldChg>
      <pc:sldChg chg="del">
        <pc:chgData name="Daniel Roth" userId="02261a5d-b764-49c2-b6b6-041bd43f80dd" providerId="ADAL" clId="{7E1AF8D3-FF9F-4451-86A0-9BE6CC01FDDB}" dt="2021-03-01T18:52:29.390" v="2891" actId="47"/>
        <pc:sldMkLst>
          <pc:docMk/>
          <pc:sldMk cId="650461553" sldId="276"/>
        </pc:sldMkLst>
      </pc:sldChg>
      <pc:sldChg chg="del ord">
        <pc:chgData name="Daniel Roth" userId="02261a5d-b764-49c2-b6b6-041bd43f80dd" providerId="ADAL" clId="{7E1AF8D3-FF9F-4451-86A0-9BE6CC01FDDB}" dt="2021-02-25T06:32:15.282" v="2837" actId="47"/>
        <pc:sldMkLst>
          <pc:docMk/>
          <pc:sldMk cId="2226925952" sldId="278"/>
        </pc:sldMkLst>
      </pc:sldChg>
      <pc:sldChg chg="addSp delSp modSp mod modAnim modNotesTx">
        <pc:chgData name="Daniel Roth" userId="02261a5d-b764-49c2-b6b6-041bd43f80dd" providerId="ADAL" clId="{7E1AF8D3-FF9F-4451-86A0-9BE6CC01FDDB}" dt="2021-02-25T05:20:57.961" v="2232" actId="207"/>
        <pc:sldMkLst>
          <pc:docMk/>
          <pc:sldMk cId="2727254510" sldId="281"/>
        </pc:sldMkLst>
        <pc:spChg chg="add del mod">
          <ac:chgData name="Daniel Roth" userId="02261a5d-b764-49c2-b6b6-041bd43f80dd" providerId="ADAL" clId="{7E1AF8D3-FF9F-4451-86A0-9BE6CC01FDDB}" dt="2021-02-25T04:18:47.600" v="1586"/>
          <ac:spMkLst>
            <pc:docMk/>
            <pc:sldMk cId="2727254510" sldId="281"/>
            <ac:spMk id="43" creationId="{E5106357-5D5A-41B4-95AF-09C645DC3408}"/>
          </ac:spMkLst>
        </pc:spChg>
        <pc:spChg chg="add del mod">
          <ac:chgData name="Daniel Roth" userId="02261a5d-b764-49c2-b6b6-041bd43f80dd" providerId="ADAL" clId="{7E1AF8D3-FF9F-4451-86A0-9BE6CC01FDDB}" dt="2021-02-25T04:18:50.922" v="1590"/>
          <ac:spMkLst>
            <pc:docMk/>
            <pc:sldMk cId="2727254510" sldId="281"/>
            <ac:spMk id="44" creationId="{D66AA1E4-94F2-412A-8024-2385554E7955}"/>
          </ac:spMkLst>
        </pc:spChg>
        <pc:spChg chg="add mod ord">
          <ac:chgData name="Daniel Roth" userId="02261a5d-b764-49c2-b6b6-041bd43f80dd" providerId="ADAL" clId="{7E1AF8D3-FF9F-4451-86A0-9BE6CC01FDDB}" dt="2021-02-25T04:19:23.168" v="1599" actId="171"/>
          <ac:spMkLst>
            <pc:docMk/>
            <pc:sldMk cId="2727254510" sldId="281"/>
            <ac:spMk id="45" creationId="{BE12851F-9763-4C82-BAEA-BA326ACFA4AA}"/>
          </ac:spMkLst>
        </pc:spChg>
        <pc:grpChg chg="mod">
          <ac:chgData name="Daniel Roth" userId="02261a5d-b764-49c2-b6b6-041bd43f80dd" providerId="ADAL" clId="{7E1AF8D3-FF9F-4451-86A0-9BE6CC01FDDB}" dt="2021-02-25T04:18:41.778" v="1584" actId="1036"/>
          <ac:grpSpMkLst>
            <pc:docMk/>
            <pc:sldMk cId="2727254510" sldId="281"/>
            <ac:grpSpMk id="3" creationId="{B35A652B-FD29-4009-BAA7-3B8C76DF86F3}"/>
          </ac:grpSpMkLst>
        </pc:grpChg>
        <pc:picChg chg="mod">
          <ac:chgData name="Daniel Roth" userId="02261a5d-b764-49c2-b6b6-041bd43f80dd" providerId="ADAL" clId="{7E1AF8D3-FF9F-4451-86A0-9BE6CC01FDDB}" dt="2021-02-25T05:20:57.961" v="2232" actId="207"/>
          <ac:picMkLst>
            <pc:docMk/>
            <pc:sldMk cId="2727254510" sldId="281"/>
            <ac:picMk id="4" creationId="{E08D2A3F-8499-49F7-9FC8-3886953C2802}"/>
          </ac:picMkLst>
        </pc:picChg>
      </pc:sldChg>
      <pc:sldChg chg="addSp delSp modSp add mod modClrScheme chgLayout">
        <pc:chgData name="Daniel Roth" userId="02261a5d-b764-49c2-b6b6-041bd43f80dd" providerId="ADAL" clId="{7E1AF8D3-FF9F-4451-86A0-9BE6CC01FDDB}" dt="2021-02-24T04:53:47.530" v="1559" actId="14861"/>
        <pc:sldMkLst>
          <pc:docMk/>
          <pc:sldMk cId="3658781096" sldId="282"/>
        </pc:sldMkLst>
        <pc:spChg chg="mod ord">
          <ac:chgData name="Daniel Roth" userId="02261a5d-b764-49c2-b6b6-041bd43f80dd" providerId="ADAL" clId="{7E1AF8D3-FF9F-4451-86A0-9BE6CC01FDDB}" dt="2021-02-24T04:51:20.754" v="1554" actId="27636"/>
          <ac:spMkLst>
            <pc:docMk/>
            <pc:sldMk cId="3658781096" sldId="282"/>
            <ac:spMk id="2" creationId="{99EC44D8-F078-4A29-A458-0D7145DFF3D2}"/>
          </ac:spMkLst>
        </pc:spChg>
        <pc:spChg chg="add del mod ord">
          <ac:chgData name="Daniel Roth" userId="02261a5d-b764-49c2-b6b6-041bd43f80dd" providerId="ADAL" clId="{7E1AF8D3-FF9F-4451-86A0-9BE6CC01FDDB}" dt="2021-02-24T04:51:30.289" v="1555" actId="478"/>
          <ac:spMkLst>
            <pc:docMk/>
            <pc:sldMk cId="3658781096" sldId="282"/>
            <ac:spMk id="3" creationId="{A9BC58D6-6DC6-48AD-93AB-9FD78882842E}"/>
          </ac:spMkLst>
        </pc:spChg>
        <pc:spChg chg="add del mod ord">
          <ac:chgData name="Daniel Roth" userId="02261a5d-b764-49c2-b6b6-041bd43f80dd" providerId="ADAL" clId="{7E1AF8D3-FF9F-4451-86A0-9BE6CC01FDDB}" dt="2021-02-24T04:51:30.289" v="1555" actId="478"/>
          <ac:spMkLst>
            <pc:docMk/>
            <pc:sldMk cId="3658781096" sldId="282"/>
            <ac:spMk id="4" creationId="{FD5300A0-909D-4C73-8455-D436BC30226F}"/>
          </ac:spMkLst>
        </pc:spChg>
        <pc:spChg chg="mod ord">
          <ac:chgData name="Daniel Roth" userId="02261a5d-b764-49c2-b6b6-041bd43f80dd" providerId="ADAL" clId="{7E1AF8D3-FF9F-4451-86A0-9BE6CC01FDDB}" dt="2021-02-24T04:51:20.720" v="1553" actId="700"/>
          <ac:spMkLst>
            <pc:docMk/>
            <pc:sldMk cId="3658781096" sldId="282"/>
            <ac:spMk id="5" creationId="{E78734BC-ACE9-43E2-955E-A3A8F8EFD3CD}"/>
          </ac:spMkLst>
        </pc:spChg>
        <pc:spChg chg="mod ord">
          <ac:chgData name="Daniel Roth" userId="02261a5d-b764-49c2-b6b6-041bd43f80dd" providerId="ADAL" clId="{7E1AF8D3-FF9F-4451-86A0-9BE6CC01FDDB}" dt="2021-02-24T04:51:20.720" v="1553" actId="700"/>
          <ac:spMkLst>
            <pc:docMk/>
            <pc:sldMk cId="3658781096" sldId="282"/>
            <ac:spMk id="7" creationId="{FDB36A4C-FFCA-479F-818F-CA5DAE15E500}"/>
          </ac:spMkLst>
        </pc:spChg>
        <pc:spChg chg="mod">
          <ac:chgData name="Daniel Roth" userId="02261a5d-b764-49c2-b6b6-041bd43f80dd" providerId="ADAL" clId="{7E1AF8D3-FF9F-4451-86A0-9BE6CC01FDDB}" dt="2021-02-24T04:52:00.127" v="1557" actId="14861"/>
          <ac:spMkLst>
            <pc:docMk/>
            <pc:sldMk cId="3658781096" sldId="282"/>
            <ac:spMk id="11" creationId="{0D92425B-4DD3-453B-88F4-9FCC99B44EC9}"/>
          </ac:spMkLst>
        </pc:spChg>
        <pc:spChg chg="mod">
          <ac:chgData name="Daniel Roth" userId="02261a5d-b764-49c2-b6b6-041bd43f80dd" providerId="ADAL" clId="{7E1AF8D3-FF9F-4451-86A0-9BE6CC01FDDB}" dt="2021-02-24T04:52:00.127" v="1557" actId="14861"/>
          <ac:spMkLst>
            <pc:docMk/>
            <pc:sldMk cId="3658781096" sldId="282"/>
            <ac:spMk id="12" creationId="{769E4647-E56F-47C2-882F-7A1952C120E4}"/>
          </ac:spMkLst>
        </pc:spChg>
        <pc:spChg chg="mod">
          <ac:chgData name="Daniel Roth" userId="02261a5d-b764-49c2-b6b6-041bd43f80dd" providerId="ADAL" clId="{7E1AF8D3-FF9F-4451-86A0-9BE6CC01FDDB}" dt="2021-02-24T04:52:00.127" v="1557" actId="14861"/>
          <ac:spMkLst>
            <pc:docMk/>
            <pc:sldMk cId="3658781096" sldId="282"/>
            <ac:spMk id="13" creationId="{6DC1AB3A-5B7B-44AE-A7A4-2F88B7A72C52}"/>
          </ac:spMkLst>
        </pc:spChg>
        <pc:spChg chg="mod">
          <ac:chgData name="Daniel Roth" userId="02261a5d-b764-49c2-b6b6-041bd43f80dd" providerId="ADAL" clId="{7E1AF8D3-FF9F-4451-86A0-9BE6CC01FDDB}" dt="2021-02-24T04:52:00.127" v="1557" actId="14861"/>
          <ac:spMkLst>
            <pc:docMk/>
            <pc:sldMk cId="3658781096" sldId="282"/>
            <ac:spMk id="14" creationId="{B13B38A6-4751-46BA-8AD1-206F420ED76A}"/>
          </ac:spMkLst>
        </pc:spChg>
        <pc:spChg chg="mod">
          <ac:chgData name="Daniel Roth" userId="02261a5d-b764-49c2-b6b6-041bd43f80dd" providerId="ADAL" clId="{7E1AF8D3-FF9F-4451-86A0-9BE6CC01FDDB}" dt="2021-02-24T04:52:00.127" v="1557" actId="14861"/>
          <ac:spMkLst>
            <pc:docMk/>
            <pc:sldMk cId="3658781096" sldId="282"/>
            <ac:spMk id="15" creationId="{DBC80AB7-334A-424D-8E04-62DAF378D560}"/>
          </ac:spMkLst>
        </pc:spChg>
        <pc:spChg chg="mod">
          <ac:chgData name="Daniel Roth" userId="02261a5d-b764-49c2-b6b6-041bd43f80dd" providerId="ADAL" clId="{7E1AF8D3-FF9F-4451-86A0-9BE6CC01FDDB}" dt="2021-02-24T04:53:47.530" v="1559" actId="14861"/>
          <ac:spMkLst>
            <pc:docMk/>
            <pc:sldMk cId="3658781096" sldId="282"/>
            <ac:spMk id="17" creationId="{B6AF951A-72F4-4495-BC5A-1AAAEE6E2898}"/>
          </ac:spMkLst>
        </pc:spChg>
        <pc:spChg chg="mod">
          <ac:chgData name="Daniel Roth" userId="02261a5d-b764-49c2-b6b6-041bd43f80dd" providerId="ADAL" clId="{7E1AF8D3-FF9F-4451-86A0-9BE6CC01FDDB}" dt="2021-02-24T04:52:00.127" v="1557" actId="14861"/>
          <ac:spMkLst>
            <pc:docMk/>
            <pc:sldMk cId="3658781096" sldId="282"/>
            <ac:spMk id="19" creationId="{B65A0D5F-DFE2-4FCB-949A-8AB4D9748A78}"/>
          </ac:spMkLst>
        </pc:spChg>
        <pc:spChg chg="mod">
          <ac:chgData name="Daniel Roth" userId="02261a5d-b764-49c2-b6b6-041bd43f80dd" providerId="ADAL" clId="{7E1AF8D3-FF9F-4451-86A0-9BE6CC01FDDB}" dt="2021-02-24T04:52:00.127" v="1557" actId="14861"/>
          <ac:spMkLst>
            <pc:docMk/>
            <pc:sldMk cId="3658781096" sldId="282"/>
            <ac:spMk id="21" creationId="{D349EAD1-3930-4456-BEB8-35B26D1EF12A}"/>
          </ac:spMkLst>
        </pc:spChg>
      </pc:sldChg>
      <pc:sldChg chg="addSp">
        <pc:chgData name="Daniel Roth" userId="02261a5d-b764-49c2-b6b6-041bd43f80dd" providerId="ADAL" clId="{7E1AF8D3-FF9F-4451-86A0-9BE6CC01FDDB}" dt="2021-02-23T15:55:03.133" v="868"/>
        <pc:sldMkLst>
          <pc:docMk/>
          <pc:sldMk cId="1908584612" sldId="289"/>
        </pc:sldMkLst>
        <pc:picChg chg="add">
          <ac:chgData name="Daniel Roth" userId="02261a5d-b764-49c2-b6b6-041bd43f80dd" providerId="ADAL" clId="{7E1AF8D3-FF9F-4451-86A0-9BE6CC01FDDB}" dt="2021-02-23T15:55:03.133" v="868"/>
          <ac:picMkLst>
            <pc:docMk/>
            <pc:sldMk cId="1908584612" sldId="289"/>
            <ac:picMk id="3074" creationId="{E3C9966D-7876-4E60-926D-DA33F17E25D1}"/>
          </ac:picMkLst>
        </pc:picChg>
      </pc:sldChg>
      <pc:sldChg chg="addSp">
        <pc:chgData name="Daniel Roth" userId="02261a5d-b764-49c2-b6b6-041bd43f80dd" providerId="ADAL" clId="{7E1AF8D3-FF9F-4451-86A0-9BE6CC01FDDB}" dt="2021-02-23T15:54:32.441" v="865"/>
        <pc:sldMkLst>
          <pc:docMk/>
          <pc:sldMk cId="2756449317" sldId="289"/>
        </pc:sldMkLst>
        <pc:picChg chg="add">
          <ac:chgData name="Daniel Roth" userId="02261a5d-b764-49c2-b6b6-041bd43f80dd" providerId="ADAL" clId="{7E1AF8D3-FF9F-4451-86A0-9BE6CC01FDDB}" dt="2021-02-23T15:54:32.441" v="865"/>
          <ac:picMkLst>
            <pc:docMk/>
            <pc:sldMk cId="2756449317" sldId="289"/>
            <ac:picMk id="2050" creationId="{55F9E0DC-BA95-4EFC-8414-5B8E422C670A}"/>
          </ac:picMkLst>
        </pc:picChg>
      </pc:sldChg>
      <pc:sldChg chg="addSp">
        <pc:chgData name="Daniel Roth" userId="02261a5d-b764-49c2-b6b6-041bd43f80dd" providerId="ADAL" clId="{7E1AF8D3-FF9F-4451-86A0-9BE6CC01FDDB}" dt="2021-02-23T15:53:33.882" v="862"/>
        <pc:sldMkLst>
          <pc:docMk/>
          <pc:sldMk cId="4134899831" sldId="289"/>
        </pc:sldMkLst>
        <pc:picChg chg="add">
          <ac:chgData name="Daniel Roth" userId="02261a5d-b764-49c2-b6b6-041bd43f80dd" providerId="ADAL" clId="{7E1AF8D3-FF9F-4451-86A0-9BE6CC01FDDB}" dt="2021-02-23T15:53:33.882" v="862"/>
          <ac:picMkLst>
            <pc:docMk/>
            <pc:sldMk cId="4134899831" sldId="289"/>
            <ac:picMk id="1026" creationId="{F8AEA76F-ACC2-4D3E-94F6-F8BE12ACC0AA}"/>
          </ac:picMkLst>
        </pc:picChg>
      </pc:sldChg>
      <pc:sldChg chg="addSp delSp modSp add del mod modClrScheme modAnim chgLayout">
        <pc:chgData name="Daniel Roth" userId="02261a5d-b764-49c2-b6b6-041bd43f80dd" providerId="ADAL" clId="{7E1AF8D3-FF9F-4451-86A0-9BE6CC01FDDB}" dt="2021-02-23T16:23:30.579" v="1487" actId="47"/>
        <pc:sldMkLst>
          <pc:docMk/>
          <pc:sldMk cId="4154495626" sldId="289"/>
        </pc:sldMkLst>
        <pc:spChg chg="add mod">
          <ac:chgData name="Daniel Roth" userId="02261a5d-b764-49c2-b6b6-041bd43f80dd" providerId="ADAL" clId="{7E1AF8D3-FF9F-4451-86A0-9BE6CC01FDDB}" dt="2021-02-23T16:06:08.710" v="1448" actId="1036"/>
          <ac:spMkLst>
            <pc:docMk/>
            <pc:sldMk cId="4154495626" sldId="289"/>
            <ac:spMk id="2" creationId="{49E1959B-0F99-4E94-97F1-AEDC698EF512}"/>
          </ac:spMkLst>
        </pc:spChg>
        <pc:spChg chg="add mod">
          <ac:chgData name="Daniel Roth" userId="02261a5d-b764-49c2-b6b6-041bd43f80dd" providerId="ADAL" clId="{7E1AF8D3-FF9F-4451-86A0-9BE6CC01FDDB}" dt="2021-02-23T16:06:08.710" v="1448" actId="1036"/>
          <ac:spMkLst>
            <pc:docMk/>
            <pc:sldMk cId="4154495626" sldId="289"/>
            <ac:spMk id="3" creationId="{9C001DA9-5A68-488B-9466-D942EBAC6527}"/>
          </ac:spMkLst>
        </pc:spChg>
        <pc:spChg chg="add mod">
          <ac:chgData name="Daniel Roth" userId="02261a5d-b764-49c2-b6b6-041bd43f80dd" providerId="ADAL" clId="{7E1AF8D3-FF9F-4451-86A0-9BE6CC01FDDB}" dt="2021-02-23T16:06:08.710" v="1448" actId="1036"/>
          <ac:spMkLst>
            <pc:docMk/>
            <pc:sldMk cId="4154495626" sldId="289"/>
            <ac:spMk id="4" creationId="{325321AA-3E39-4048-B884-ECB1C7E99170}"/>
          </ac:spMkLst>
        </pc:spChg>
        <pc:spChg chg="mod topLvl">
          <ac:chgData name="Daniel Roth" userId="02261a5d-b764-49c2-b6b6-041bd43f80dd" providerId="ADAL" clId="{7E1AF8D3-FF9F-4451-86A0-9BE6CC01FDDB}" dt="2021-02-23T16:06:08.710" v="1448" actId="1036"/>
          <ac:spMkLst>
            <pc:docMk/>
            <pc:sldMk cId="4154495626" sldId="289"/>
            <ac:spMk id="5" creationId="{9800192F-208F-4F24-87F9-75A65AE119DC}"/>
          </ac:spMkLst>
        </pc:spChg>
        <pc:spChg chg="mod ord">
          <ac:chgData name="Daniel Roth" userId="02261a5d-b764-49c2-b6b6-041bd43f80dd" providerId="ADAL" clId="{7E1AF8D3-FF9F-4451-86A0-9BE6CC01FDDB}" dt="2021-02-23T15:44:21.202" v="729" actId="27636"/>
          <ac:spMkLst>
            <pc:docMk/>
            <pc:sldMk cId="4154495626" sldId="289"/>
            <ac:spMk id="6" creationId="{7C376708-27FB-47AF-ABE1-2D622AC8ED83}"/>
          </ac:spMkLst>
        </pc:spChg>
        <pc:spChg chg="add mod">
          <ac:chgData name="Daniel Roth" userId="02261a5d-b764-49c2-b6b6-041bd43f80dd" providerId="ADAL" clId="{7E1AF8D3-FF9F-4451-86A0-9BE6CC01FDDB}" dt="2021-02-23T16:06:08.710" v="1448" actId="1036"/>
          <ac:spMkLst>
            <pc:docMk/>
            <pc:sldMk cId="4154495626" sldId="289"/>
            <ac:spMk id="7" creationId="{7B6694CD-B614-4BC7-8D6F-D94C7085105F}"/>
          </ac:spMkLst>
        </pc:spChg>
        <pc:spChg chg="mod topLvl">
          <ac:chgData name="Daniel Roth" userId="02261a5d-b764-49c2-b6b6-041bd43f80dd" providerId="ADAL" clId="{7E1AF8D3-FF9F-4451-86A0-9BE6CC01FDDB}" dt="2021-02-23T16:06:08.710" v="1448" actId="1036"/>
          <ac:spMkLst>
            <pc:docMk/>
            <pc:sldMk cId="4154495626" sldId="289"/>
            <ac:spMk id="9" creationId="{D828824C-81E1-4BB4-8C9B-C6D5968F3BA8}"/>
          </ac:spMkLst>
        </pc:spChg>
        <pc:spChg chg="mod">
          <ac:chgData name="Daniel Roth" userId="02261a5d-b764-49c2-b6b6-041bd43f80dd" providerId="ADAL" clId="{7E1AF8D3-FF9F-4451-86A0-9BE6CC01FDDB}" dt="2021-02-23T16:06:08.710" v="1448" actId="1036"/>
          <ac:spMkLst>
            <pc:docMk/>
            <pc:sldMk cId="4154495626" sldId="289"/>
            <ac:spMk id="11" creationId="{C0E7814F-772A-488B-9829-94D3C5B349DF}"/>
          </ac:spMkLst>
        </pc:spChg>
        <pc:spChg chg="add del mod">
          <ac:chgData name="Daniel Roth" userId="02261a5d-b764-49c2-b6b6-041bd43f80dd" providerId="ADAL" clId="{7E1AF8D3-FF9F-4451-86A0-9BE6CC01FDDB}" dt="2021-02-23T15:55:50.891" v="871" actId="478"/>
          <ac:spMkLst>
            <pc:docMk/>
            <pc:sldMk cId="4154495626" sldId="289"/>
            <ac:spMk id="19" creationId="{68FED9AF-FA32-4071-AF99-27DC133C3361}"/>
          </ac:spMkLst>
        </pc:spChg>
        <pc:spChg chg="mod">
          <ac:chgData name="Daniel Roth" userId="02261a5d-b764-49c2-b6b6-041bd43f80dd" providerId="ADAL" clId="{7E1AF8D3-FF9F-4451-86A0-9BE6CC01FDDB}" dt="2021-02-23T15:42:14.595" v="695" actId="1037"/>
          <ac:spMkLst>
            <pc:docMk/>
            <pc:sldMk cId="4154495626" sldId="289"/>
            <ac:spMk id="23" creationId="{DA8EF698-9DE6-4BAB-8657-527421111A93}"/>
          </ac:spMkLst>
        </pc:spChg>
        <pc:spChg chg="mod">
          <ac:chgData name="Daniel Roth" userId="02261a5d-b764-49c2-b6b6-041bd43f80dd" providerId="ADAL" clId="{7E1AF8D3-FF9F-4451-86A0-9BE6CC01FDDB}" dt="2021-02-23T15:42:14.595" v="695" actId="1037"/>
          <ac:spMkLst>
            <pc:docMk/>
            <pc:sldMk cId="4154495626" sldId="289"/>
            <ac:spMk id="24" creationId="{D5D20E13-5FD5-48D6-85DD-C2D062DAD639}"/>
          </ac:spMkLst>
        </pc:spChg>
        <pc:spChg chg="mod">
          <ac:chgData name="Daniel Roth" userId="02261a5d-b764-49c2-b6b6-041bd43f80dd" providerId="ADAL" clId="{7E1AF8D3-FF9F-4451-86A0-9BE6CC01FDDB}" dt="2021-02-23T15:42:14.595" v="695" actId="1037"/>
          <ac:spMkLst>
            <pc:docMk/>
            <pc:sldMk cId="4154495626" sldId="289"/>
            <ac:spMk id="25" creationId="{AB788E63-5561-4FA0-98B1-9584DB0552A3}"/>
          </ac:spMkLst>
        </pc:spChg>
        <pc:spChg chg="mod">
          <ac:chgData name="Daniel Roth" userId="02261a5d-b764-49c2-b6b6-041bd43f80dd" providerId="ADAL" clId="{7E1AF8D3-FF9F-4451-86A0-9BE6CC01FDDB}" dt="2021-02-23T15:42:14.595" v="695" actId="1037"/>
          <ac:spMkLst>
            <pc:docMk/>
            <pc:sldMk cId="4154495626" sldId="289"/>
            <ac:spMk id="28" creationId="{42FF6D46-C018-49D8-87C3-2FDFDC27E005}"/>
          </ac:spMkLst>
        </pc:spChg>
        <pc:spChg chg="mod">
          <ac:chgData name="Daniel Roth" userId="02261a5d-b764-49c2-b6b6-041bd43f80dd" providerId="ADAL" clId="{7E1AF8D3-FF9F-4451-86A0-9BE6CC01FDDB}" dt="2021-02-23T15:42:14.595" v="695" actId="1037"/>
          <ac:spMkLst>
            <pc:docMk/>
            <pc:sldMk cId="4154495626" sldId="289"/>
            <ac:spMk id="29" creationId="{C6830F7E-734D-45FE-958C-0891F5C76253}"/>
          </ac:spMkLst>
        </pc:spChg>
        <pc:spChg chg="mod">
          <ac:chgData name="Daniel Roth" userId="02261a5d-b764-49c2-b6b6-041bd43f80dd" providerId="ADAL" clId="{7E1AF8D3-FF9F-4451-86A0-9BE6CC01FDDB}" dt="2021-02-23T15:42:14.595" v="695" actId="1037"/>
          <ac:spMkLst>
            <pc:docMk/>
            <pc:sldMk cId="4154495626" sldId="289"/>
            <ac:spMk id="30" creationId="{0DBAF93A-A7E4-4B30-9551-35995F8A7260}"/>
          </ac:spMkLst>
        </pc:spChg>
        <pc:spChg chg="mod">
          <ac:chgData name="Daniel Roth" userId="02261a5d-b764-49c2-b6b6-041bd43f80dd" providerId="ADAL" clId="{7E1AF8D3-FF9F-4451-86A0-9BE6CC01FDDB}" dt="2021-02-23T15:42:14.595" v="695" actId="1037"/>
          <ac:spMkLst>
            <pc:docMk/>
            <pc:sldMk cId="4154495626" sldId="289"/>
            <ac:spMk id="31" creationId="{1A1AADD2-6308-4EC2-A486-8195C72467BC}"/>
          </ac:spMkLst>
        </pc:spChg>
        <pc:spChg chg="mod">
          <ac:chgData name="Daniel Roth" userId="02261a5d-b764-49c2-b6b6-041bd43f80dd" providerId="ADAL" clId="{7E1AF8D3-FF9F-4451-86A0-9BE6CC01FDDB}" dt="2021-02-23T15:47:48.997" v="797" actId="1038"/>
          <ac:spMkLst>
            <pc:docMk/>
            <pc:sldMk cId="4154495626" sldId="289"/>
            <ac:spMk id="36" creationId="{FD2C8F62-0317-4E9A-A6FE-2FDFD3CA7D86}"/>
          </ac:spMkLst>
        </pc:spChg>
        <pc:spChg chg="mod">
          <ac:chgData name="Daniel Roth" userId="02261a5d-b764-49c2-b6b6-041bd43f80dd" providerId="ADAL" clId="{7E1AF8D3-FF9F-4451-86A0-9BE6CC01FDDB}" dt="2021-02-23T15:42:14.595" v="695" actId="1037"/>
          <ac:spMkLst>
            <pc:docMk/>
            <pc:sldMk cId="4154495626" sldId="289"/>
            <ac:spMk id="40" creationId="{A77D1215-CF02-4203-90E3-2430EE1334F5}"/>
          </ac:spMkLst>
        </pc:spChg>
        <pc:spChg chg="mod">
          <ac:chgData name="Daniel Roth" userId="02261a5d-b764-49c2-b6b6-041bd43f80dd" providerId="ADAL" clId="{7E1AF8D3-FF9F-4451-86A0-9BE6CC01FDDB}" dt="2021-02-23T15:48:06.937" v="820"/>
          <ac:spMkLst>
            <pc:docMk/>
            <pc:sldMk cId="4154495626" sldId="289"/>
            <ac:spMk id="45" creationId="{F497B0EF-28A5-4590-8238-7B1B53C5C503}"/>
          </ac:spMkLst>
        </pc:spChg>
        <pc:spChg chg="mod">
          <ac:chgData name="Daniel Roth" userId="02261a5d-b764-49c2-b6b6-041bd43f80dd" providerId="ADAL" clId="{7E1AF8D3-FF9F-4451-86A0-9BE6CC01FDDB}" dt="2021-02-23T15:48:18.159" v="823"/>
          <ac:spMkLst>
            <pc:docMk/>
            <pc:sldMk cId="4154495626" sldId="289"/>
            <ac:spMk id="48" creationId="{358392E6-B75A-40EC-97E1-4F04326A9B3E}"/>
          </ac:spMkLst>
        </pc:spChg>
        <pc:spChg chg="mod">
          <ac:chgData name="Daniel Roth" userId="02261a5d-b764-49c2-b6b6-041bd43f80dd" providerId="ADAL" clId="{7E1AF8D3-FF9F-4451-86A0-9BE6CC01FDDB}" dt="2021-02-23T15:48:27.196" v="826"/>
          <ac:spMkLst>
            <pc:docMk/>
            <pc:sldMk cId="4154495626" sldId="289"/>
            <ac:spMk id="51" creationId="{58BF02A5-6AEB-48EF-9CDB-8B56D814A3B7}"/>
          </ac:spMkLst>
        </pc:spChg>
        <pc:grpChg chg="del mod topLvl">
          <ac:chgData name="Daniel Roth" userId="02261a5d-b764-49c2-b6b6-041bd43f80dd" providerId="ADAL" clId="{7E1AF8D3-FF9F-4451-86A0-9BE6CC01FDDB}" dt="2021-02-23T15:43:38.388" v="725" actId="478"/>
          <ac:grpSpMkLst>
            <pc:docMk/>
            <pc:sldMk cId="4154495626" sldId="289"/>
            <ac:grpSpMk id="26" creationId="{C4137CD4-FFF9-4BFC-ADB4-F83AFAB3DF50}"/>
          </ac:grpSpMkLst>
        </pc:grpChg>
        <pc:grpChg chg="del mod topLvl">
          <ac:chgData name="Daniel Roth" userId="02261a5d-b764-49c2-b6b6-041bd43f80dd" providerId="ADAL" clId="{7E1AF8D3-FF9F-4451-86A0-9BE6CC01FDDB}" dt="2021-02-23T15:43:38.388" v="725" actId="478"/>
          <ac:grpSpMkLst>
            <pc:docMk/>
            <pc:sldMk cId="4154495626" sldId="289"/>
            <ac:grpSpMk id="32" creationId="{5B489B9D-3DE3-4CA8-A2DB-4587B0CCBD1F}"/>
          </ac:grpSpMkLst>
        </pc:grpChg>
        <pc:grpChg chg="add del mod ord">
          <ac:chgData name="Daniel Roth" userId="02261a5d-b764-49c2-b6b6-041bd43f80dd" providerId="ADAL" clId="{7E1AF8D3-FF9F-4451-86A0-9BE6CC01FDDB}" dt="2021-02-23T15:55:56.306" v="872" actId="478"/>
          <ac:grpSpMkLst>
            <pc:docMk/>
            <pc:sldMk cId="4154495626" sldId="289"/>
            <ac:grpSpMk id="39" creationId="{0268B6EF-5A0C-4F7B-8B85-23A3055B3551}"/>
          </ac:grpSpMkLst>
        </pc:grpChg>
        <pc:grpChg chg="del mod topLvl">
          <ac:chgData name="Daniel Roth" userId="02261a5d-b764-49c2-b6b6-041bd43f80dd" providerId="ADAL" clId="{7E1AF8D3-FF9F-4451-86A0-9BE6CC01FDDB}" dt="2021-02-23T15:55:56.306" v="872" actId="478"/>
          <ac:grpSpMkLst>
            <pc:docMk/>
            <pc:sldMk cId="4154495626" sldId="289"/>
            <ac:grpSpMk id="41" creationId="{3CA7F954-5F13-4768-8EFA-8388611F38EB}"/>
          </ac:grpSpMkLst>
        </pc:grpChg>
        <pc:grpChg chg="del mod topLvl">
          <ac:chgData name="Daniel Roth" userId="02261a5d-b764-49c2-b6b6-041bd43f80dd" providerId="ADAL" clId="{7E1AF8D3-FF9F-4451-86A0-9BE6CC01FDDB}" dt="2021-02-23T15:44:57.318" v="734" actId="478"/>
          <ac:grpSpMkLst>
            <pc:docMk/>
            <pc:sldMk cId="4154495626" sldId="289"/>
            <ac:grpSpMk id="42" creationId="{F79BCACF-B842-45DA-84BF-73FB617EF8ED}"/>
          </ac:grpSpMkLst>
        </pc:grpChg>
        <pc:grpChg chg="del mod">
          <ac:chgData name="Daniel Roth" userId="02261a5d-b764-49c2-b6b6-041bd43f80dd" providerId="ADAL" clId="{7E1AF8D3-FF9F-4451-86A0-9BE6CC01FDDB}" dt="2021-02-23T15:42:34.378" v="718" actId="165"/>
          <ac:grpSpMkLst>
            <pc:docMk/>
            <pc:sldMk cId="4154495626" sldId="289"/>
            <ac:grpSpMk id="43" creationId="{63C05B96-40C9-492C-BFA2-160A56012513}"/>
          </ac:grpSpMkLst>
        </pc:grpChg>
        <pc:grpChg chg="add del mod ord">
          <ac:chgData name="Daniel Roth" userId="02261a5d-b764-49c2-b6b6-041bd43f80dd" providerId="ADAL" clId="{7E1AF8D3-FF9F-4451-86A0-9BE6CC01FDDB}" dt="2021-02-23T15:55:56.306" v="872" actId="478"/>
          <ac:grpSpMkLst>
            <pc:docMk/>
            <pc:sldMk cId="4154495626" sldId="289"/>
            <ac:grpSpMk id="46" creationId="{597AA03B-5B4C-427A-84F5-A4EF706E5BF0}"/>
          </ac:grpSpMkLst>
        </pc:grpChg>
        <pc:grpChg chg="add del mod ord">
          <ac:chgData name="Daniel Roth" userId="02261a5d-b764-49c2-b6b6-041bd43f80dd" providerId="ADAL" clId="{7E1AF8D3-FF9F-4451-86A0-9BE6CC01FDDB}" dt="2021-02-23T15:55:56.306" v="872" actId="478"/>
          <ac:grpSpMkLst>
            <pc:docMk/>
            <pc:sldMk cId="4154495626" sldId="289"/>
            <ac:grpSpMk id="49" creationId="{687EB6B2-D478-4D91-B31D-FEF16C2192F7}"/>
          </ac:grpSpMkLst>
        </pc:grpChg>
        <pc:picChg chg="add del mod">
          <ac:chgData name="Daniel Roth" userId="02261a5d-b764-49c2-b6b6-041bd43f80dd" providerId="ADAL" clId="{7E1AF8D3-FF9F-4451-86A0-9BE6CC01FDDB}" dt="2021-02-23T15:55:50.891" v="871" actId="478"/>
          <ac:picMkLst>
            <pc:docMk/>
            <pc:sldMk cId="4154495626" sldId="289"/>
            <ac:picMk id="10" creationId="{286F58A5-E916-4F61-AB50-E8C4EE9AD6AE}"/>
          </ac:picMkLst>
        </pc:picChg>
        <pc:picChg chg="add del mod">
          <ac:chgData name="Daniel Roth" userId="02261a5d-b764-49c2-b6b6-041bd43f80dd" providerId="ADAL" clId="{7E1AF8D3-FF9F-4451-86A0-9BE6CC01FDDB}" dt="2021-02-23T15:55:50.891" v="871" actId="478"/>
          <ac:picMkLst>
            <pc:docMk/>
            <pc:sldMk cId="4154495626" sldId="289"/>
            <ac:picMk id="14" creationId="{1439EFC4-ABB7-4A95-87BC-FFD3A2BD68F1}"/>
          </ac:picMkLst>
        </pc:picChg>
        <pc:picChg chg="add del mod">
          <ac:chgData name="Daniel Roth" userId="02261a5d-b764-49c2-b6b6-041bd43f80dd" providerId="ADAL" clId="{7E1AF8D3-FF9F-4451-86A0-9BE6CC01FDDB}" dt="2021-02-23T15:55:50.891" v="871" actId="478"/>
          <ac:picMkLst>
            <pc:docMk/>
            <pc:sldMk cId="4154495626" sldId="289"/>
            <ac:picMk id="16" creationId="{D225A1F8-B067-4D9E-8A22-19F49A8E5F58}"/>
          </ac:picMkLst>
        </pc:picChg>
        <pc:picChg chg="add del mod">
          <ac:chgData name="Daniel Roth" userId="02261a5d-b764-49c2-b6b6-041bd43f80dd" providerId="ADAL" clId="{7E1AF8D3-FF9F-4451-86A0-9BE6CC01FDDB}" dt="2021-02-23T15:55:50.891" v="871" actId="478"/>
          <ac:picMkLst>
            <pc:docMk/>
            <pc:sldMk cId="4154495626" sldId="289"/>
            <ac:picMk id="18" creationId="{0B3F38AA-F37E-4C35-BEC2-BF3152BD0E30}"/>
          </ac:picMkLst>
        </pc:picChg>
        <pc:picChg chg="del">
          <ac:chgData name="Daniel Roth" userId="02261a5d-b764-49c2-b6b6-041bd43f80dd" providerId="ADAL" clId="{7E1AF8D3-FF9F-4451-86A0-9BE6CC01FDDB}" dt="2021-02-23T15:53:37.322" v="864" actId="478"/>
          <ac:picMkLst>
            <pc:docMk/>
            <pc:sldMk cId="4154495626" sldId="289"/>
            <ac:picMk id="1026" creationId="{F8AEA76F-ACC2-4D3E-94F6-F8BE12ACC0AA}"/>
          </ac:picMkLst>
        </pc:picChg>
        <pc:picChg chg="del">
          <ac:chgData name="Daniel Roth" userId="02261a5d-b764-49c2-b6b6-041bd43f80dd" providerId="ADAL" clId="{7E1AF8D3-FF9F-4451-86A0-9BE6CC01FDDB}" dt="2021-02-23T15:54:34.601" v="867" actId="478"/>
          <ac:picMkLst>
            <pc:docMk/>
            <pc:sldMk cId="4154495626" sldId="289"/>
            <ac:picMk id="2050" creationId="{55F9E0DC-BA95-4EFC-8414-5B8E422C670A}"/>
          </ac:picMkLst>
        </pc:picChg>
        <pc:cxnChg chg="mod">
          <ac:chgData name="Daniel Roth" userId="02261a5d-b764-49c2-b6b6-041bd43f80dd" providerId="ADAL" clId="{7E1AF8D3-FF9F-4451-86A0-9BE6CC01FDDB}" dt="2021-02-23T15:42:14.595" v="695" actId="1037"/>
          <ac:cxnSpMkLst>
            <pc:docMk/>
            <pc:sldMk cId="4154495626" sldId="289"/>
            <ac:cxnSpMk id="34" creationId="{4E01A0F0-C869-4680-AF81-7651AE74B257}"/>
          </ac:cxnSpMkLst>
        </pc:cxnChg>
        <pc:cxnChg chg="mod">
          <ac:chgData name="Daniel Roth" userId="02261a5d-b764-49c2-b6b6-041bd43f80dd" providerId="ADAL" clId="{7E1AF8D3-FF9F-4451-86A0-9BE6CC01FDDB}" dt="2021-02-23T15:42:14.595" v="695" actId="1037"/>
          <ac:cxnSpMkLst>
            <pc:docMk/>
            <pc:sldMk cId="4154495626" sldId="289"/>
            <ac:cxnSpMk id="38" creationId="{2A5E367D-21E7-42B0-96BC-F2F1F8B2E47F}"/>
          </ac:cxnSpMkLst>
        </pc:cxnChg>
        <pc:cxnChg chg="mod">
          <ac:chgData name="Daniel Roth" userId="02261a5d-b764-49c2-b6b6-041bd43f80dd" providerId="ADAL" clId="{7E1AF8D3-FF9F-4451-86A0-9BE6CC01FDDB}" dt="2021-02-23T15:48:06.937" v="820"/>
          <ac:cxnSpMkLst>
            <pc:docMk/>
            <pc:sldMk cId="4154495626" sldId="289"/>
            <ac:cxnSpMk id="44" creationId="{065093BF-3322-4087-ABBB-583B115B3B7D}"/>
          </ac:cxnSpMkLst>
        </pc:cxnChg>
        <pc:cxnChg chg="mod">
          <ac:chgData name="Daniel Roth" userId="02261a5d-b764-49c2-b6b6-041bd43f80dd" providerId="ADAL" clId="{7E1AF8D3-FF9F-4451-86A0-9BE6CC01FDDB}" dt="2021-02-23T15:48:18.159" v="823"/>
          <ac:cxnSpMkLst>
            <pc:docMk/>
            <pc:sldMk cId="4154495626" sldId="289"/>
            <ac:cxnSpMk id="47" creationId="{9C3CCFBB-3DFC-4C7C-A591-E0CD7AEF3810}"/>
          </ac:cxnSpMkLst>
        </pc:cxnChg>
        <pc:cxnChg chg="mod">
          <ac:chgData name="Daniel Roth" userId="02261a5d-b764-49c2-b6b6-041bd43f80dd" providerId="ADAL" clId="{7E1AF8D3-FF9F-4451-86A0-9BE6CC01FDDB}" dt="2021-02-23T15:48:27.196" v="826"/>
          <ac:cxnSpMkLst>
            <pc:docMk/>
            <pc:sldMk cId="4154495626" sldId="289"/>
            <ac:cxnSpMk id="50" creationId="{4101B94F-ABB3-4A5A-9DBB-2B3F867ECC6E}"/>
          </ac:cxnSpMkLst>
        </pc:cxnChg>
      </pc:sldChg>
      <pc:sldChg chg="modSp add del mod">
        <pc:chgData name="Daniel Roth" userId="02261a5d-b764-49c2-b6b6-041bd43f80dd" providerId="ADAL" clId="{7E1AF8D3-FF9F-4451-86A0-9BE6CC01FDDB}" dt="2021-03-01T18:52:29.390" v="2891" actId="47"/>
        <pc:sldMkLst>
          <pc:docMk/>
          <pc:sldMk cId="4025780486" sldId="2076136938"/>
        </pc:sldMkLst>
        <pc:spChg chg="mod">
          <ac:chgData name="Daniel Roth" userId="02261a5d-b764-49c2-b6b6-041bd43f80dd" providerId="ADAL" clId="{7E1AF8D3-FF9F-4451-86A0-9BE6CC01FDDB}" dt="2021-02-23T15:38:16.012" v="608" actId="122"/>
          <ac:spMkLst>
            <pc:docMk/>
            <pc:sldMk cId="4025780486" sldId="2076136938"/>
            <ac:spMk id="22" creationId="{6FF6568B-54B4-4A2F-B618-1E7360CFFA1E}"/>
          </ac:spMkLst>
        </pc:spChg>
      </pc:sldChg>
      <pc:sldChg chg="addSp delSp modSp mod modAnim">
        <pc:chgData name="Daniel Roth" userId="02261a5d-b764-49c2-b6b6-041bd43f80dd" providerId="ADAL" clId="{7E1AF8D3-FF9F-4451-86A0-9BE6CC01FDDB}" dt="2021-02-25T04:47:34.612" v="2033"/>
        <pc:sldMkLst>
          <pc:docMk/>
          <pc:sldMk cId="19631352" sldId="2076136940"/>
        </pc:sldMkLst>
        <pc:spChg chg="mod">
          <ac:chgData name="Daniel Roth" userId="02261a5d-b764-49c2-b6b6-041bd43f80dd" providerId="ADAL" clId="{7E1AF8D3-FF9F-4451-86A0-9BE6CC01FDDB}" dt="2021-02-23T15:35:10.234" v="558" actId="1036"/>
          <ac:spMkLst>
            <pc:docMk/>
            <pc:sldMk cId="19631352" sldId="2076136940"/>
            <ac:spMk id="12" creationId="{4299CAAA-8D89-44A2-9B06-B3D99CB598E1}"/>
          </ac:spMkLst>
        </pc:spChg>
        <pc:spChg chg="mod">
          <ac:chgData name="Daniel Roth" userId="02261a5d-b764-49c2-b6b6-041bd43f80dd" providerId="ADAL" clId="{7E1AF8D3-FF9F-4451-86A0-9BE6CC01FDDB}" dt="2021-02-23T15:35:10.234" v="558" actId="1036"/>
          <ac:spMkLst>
            <pc:docMk/>
            <pc:sldMk cId="19631352" sldId="2076136940"/>
            <ac:spMk id="18" creationId="{2B88CA77-EA74-49DD-B785-B32E3B4DBCEC}"/>
          </ac:spMkLst>
        </pc:spChg>
        <pc:grpChg chg="mod">
          <ac:chgData name="Daniel Roth" userId="02261a5d-b764-49c2-b6b6-041bd43f80dd" providerId="ADAL" clId="{7E1AF8D3-FF9F-4451-86A0-9BE6CC01FDDB}" dt="2021-02-23T15:35:10.827" v="559" actId="1076"/>
          <ac:grpSpMkLst>
            <pc:docMk/>
            <pc:sldMk cId="19631352" sldId="2076136940"/>
            <ac:grpSpMk id="2" creationId="{D4D44D54-BB73-4664-9476-222B2F2E6995}"/>
          </ac:grpSpMkLst>
        </pc:grpChg>
        <pc:picChg chg="mod">
          <ac:chgData name="Daniel Roth" userId="02261a5d-b764-49c2-b6b6-041bd43f80dd" providerId="ADAL" clId="{7E1AF8D3-FF9F-4451-86A0-9BE6CC01FDDB}" dt="2021-02-23T15:35:11.545" v="560" actId="1076"/>
          <ac:picMkLst>
            <pc:docMk/>
            <pc:sldMk cId="19631352" sldId="2076136940"/>
            <ac:picMk id="10" creationId="{F6245393-4E59-48A4-8CCD-71CDA8AECC8C}"/>
          </ac:picMkLst>
        </pc:picChg>
        <pc:picChg chg="add del mod">
          <ac:chgData name="Daniel Roth" userId="02261a5d-b764-49c2-b6b6-041bd43f80dd" providerId="ADAL" clId="{7E1AF8D3-FF9F-4451-86A0-9BE6CC01FDDB}" dt="2021-02-23T15:13:13.861" v="150" actId="478"/>
          <ac:picMkLst>
            <pc:docMk/>
            <pc:sldMk cId="19631352" sldId="2076136940"/>
            <ac:picMk id="22" creationId="{F308533C-1752-425B-AE35-6711ADEAE3DD}"/>
          </ac:picMkLst>
        </pc:picChg>
      </pc:sldChg>
      <pc:sldChg chg="modSp del mod ord">
        <pc:chgData name="Daniel Roth" userId="02261a5d-b764-49c2-b6b6-041bd43f80dd" providerId="ADAL" clId="{7E1AF8D3-FF9F-4451-86A0-9BE6CC01FDDB}" dt="2021-02-25T06:32:15.282" v="2837" actId="47"/>
        <pc:sldMkLst>
          <pc:docMk/>
          <pc:sldMk cId="1289209565" sldId="2076136942"/>
        </pc:sldMkLst>
        <pc:spChg chg="mod">
          <ac:chgData name="Daniel Roth" userId="02261a5d-b764-49c2-b6b6-041bd43f80dd" providerId="ADAL" clId="{7E1AF8D3-FF9F-4451-86A0-9BE6CC01FDDB}" dt="2021-02-23T15:31:43.934" v="507" actId="1076"/>
          <ac:spMkLst>
            <pc:docMk/>
            <pc:sldMk cId="1289209565" sldId="2076136942"/>
            <ac:spMk id="77" creationId="{AB16A455-166E-43D2-8228-7E6882511C2B}"/>
          </ac:spMkLst>
        </pc:spChg>
      </pc:sldChg>
      <pc:sldChg chg="add del">
        <pc:chgData name="Daniel Roth" userId="02261a5d-b764-49c2-b6b6-041bd43f80dd" providerId="ADAL" clId="{7E1AF8D3-FF9F-4451-86A0-9BE6CC01FDDB}" dt="2021-02-25T07:52:25.840" v="2871"/>
        <pc:sldMkLst>
          <pc:docMk/>
          <pc:sldMk cId="2580091694" sldId="2076137288"/>
        </pc:sldMkLst>
      </pc:sldChg>
      <pc:sldChg chg="add del">
        <pc:chgData name="Daniel Roth" userId="02261a5d-b764-49c2-b6b6-041bd43f80dd" providerId="ADAL" clId="{7E1AF8D3-FF9F-4451-86A0-9BE6CC01FDDB}" dt="2021-02-23T15:01:37.345" v="78" actId="47"/>
        <pc:sldMkLst>
          <pc:docMk/>
          <pc:sldMk cId="2760046854" sldId="2076138713"/>
        </pc:sldMkLst>
      </pc:sldChg>
      <pc:sldChg chg="modSp add mod modClrScheme chgLayout">
        <pc:chgData name="Daniel Roth" userId="02261a5d-b764-49c2-b6b6-041bd43f80dd" providerId="ADAL" clId="{7E1AF8D3-FF9F-4451-86A0-9BE6CC01FDDB}" dt="2021-02-23T15:02:31.482" v="82" actId="700"/>
        <pc:sldMkLst>
          <pc:docMk/>
          <pc:sldMk cId="2291840312" sldId="2076138714"/>
        </pc:sldMkLst>
        <pc:spChg chg="mod ord">
          <ac:chgData name="Daniel Roth" userId="02261a5d-b764-49c2-b6b6-041bd43f80dd" providerId="ADAL" clId="{7E1AF8D3-FF9F-4451-86A0-9BE6CC01FDDB}" dt="2021-02-23T15:02:31.482" v="82" actId="700"/>
          <ac:spMkLst>
            <pc:docMk/>
            <pc:sldMk cId="2291840312" sldId="2076138714"/>
            <ac:spMk id="2" creationId="{00FF144F-30D3-435F-9408-BC093DFAD48B}"/>
          </ac:spMkLst>
        </pc:spChg>
        <pc:spChg chg="mod ord">
          <ac:chgData name="Daniel Roth" userId="02261a5d-b764-49c2-b6b6-041bd43f80dd" providerId="ADAL" clId="{7E1AF8D3-FF9F-4451-86A0-9BE6CC01FDDB}" dt="2021-02-23T15:02:31.482" v="82" actId="700"/>
          <ac:spMkLst>
            <pc:docMk/>
            <pc:sldMk cId="2291840312" sldId="2076138714"/>
            <ac:spMk id="3" creationId="{5DCBE0EC-61AB-4469-B505-308518F63FF5}"/>
          </ac:spMkLst>
        </pc:spChg>
      </pc:sldChg>
      <pc:sldChg chg="add del">
        <pc:chgData name="Daniel Roth" userId="02261a5d-b764-49c2-b6b6-041bd43f80dd" providerId="ADAL" clId="{7E1AF8D3-FF9F-4451-86A0-9BE6CC01FDDB}" dt="2021-02-25T07:52:25.840" v="2871"/>
        <pc:sldMkLst>
          <pc:docMk/>
          <pc:sldMk cId="1805414469" sldId="2076138720"/>
        </pc:sldMkLst>
      </pc:sldChg>
      <pc:sldChg chg="del">
        <pc:chgData name="Daniel Roth" userId="02261a5d-b764-49c2-b6b6-041bd43f80dd" providerId="ADAL" clId="{7E1AF8D3-FF9F-4451-86A0-9BE6CC01FDDB}" dt="2021-02-23T16:07:37.968" v="1454" actId="47"/>
        <pc:sldMkLst>
          <pc:docMk/>
          <pc:sldMk cId="3613089708" sldId="2076138722"/>
        </pc:sldMkLst>
      </pc:sldChg>
      <pc:sldChg chg="addSp delSp modSp add del mod modClrScheme chgLayout">
        <pc:chgData name="Daniel Roth" userId="02261a5d-b764-49c2-b6b6-041bd43f80dd" providerId="ADAL" clId="{7E1AF8D3-FF9F-4451-86A0-9BE6CC01FDDB}" dt="2021-03-01T18:52:29.390" v="2891" actId="47"/>
        <pc:sldMkLst>
          <pc:docMk/>
          <pc:sldMk cId="2253061387" sldId="2076138724"/>
        </pc:sldMkLst>
        <pc:spChg chg="mod ord">
          <ac:chgData name="Daniel Roth" userId="02261a5d-b764-49c2-b6b6-041bd43f80dd" providerId="ADAL" clId="{7E1AF8D3-FF9F-4451-86A0-9BE6CC01FDDB}" dt="2021-02-23T14:58:30.977" v="7" actId="207"/>
          <ac:spMkLst>
            <pc:docMk/>
            <pc:sldMk cId="2253061387" sldId="2076138724"/>
            <ac:spMk id="2" creationId="{6E81C0FF-7B3C-41DE-9CBE-6B818627CD5F}"/>
          </ac:spMkLst>
        </pc:spChg>
        <pc:spChg chg="mod ord">
          <ac:chgData name="Daniel Roth" userId="02261a5d-b764-49c2-b6b6-041bd43f80dd" providerId="ADAL" clId="{7E1AF8D3-FF9F-4451-86A0-9BE6CC01FDDB}" dt="2021-02-23T15:05:17.613" v="139" actId="27636"/>
          <ac:spMkLst>
            <pc:docMk/>
            <pc:sldMk cId="2253061387" sldId="2076138724"/>
            <ac:spMk id="3" creationId="{64518B0F-2B5C-4D2F-90E7-91B5BBD41396}"/>
          </ac:spMkLst>
        </pc:spChg>
        <pc:spChg chg="add del mod ord">
          <ac:chgData name="Daniel Roth" userId="02261a5d-b764-49c2-b6b6-041bd43f80dd" providerId="ADAL" clId="{7E1AF8D3-FF9F-4451-86A0-9BE6CC01FDDB}" dt="2021-02-23T14:56:35.910" v="3" actId="700"/>
          <ac:spMkLst>
            <pc:docMk/>
            <pc:sldMk cId="2253061387" sldId="2076138724"/>
            <ac:spMk id="4" creationId="{06ABB0C9-D187-4D10-90B6-3A4BA4D9F990}"/>
          </ac:spMkLst>
        </pc:spChg>
      </pc:sldChg>
      <pc:sldChg chg="addSp modSp add del mod modAnim">
        <pc:chgData name="Daniel Roth" userId="02261a5d-b764-49c2-b6b6-041bd43f80dd" providerId="ADAL" clId="{7E1AF8D3-FF9F-4451-86A0-9BE6CC01FDDB}" dt="2021-03-01T18:52:29.390" v="2891" actId="47"/>
        <pc:sldMkLst>
          <pc:docMk/>
          <pc:sldMk cId="1163676267" sldId="2076138725"/>
        </pc:sldMkLst>
        <pc:spChg chg="mod">
          <ac:chgData name="Daniel Roth" userId="02261a5d-b764-49c2-b6b6-041bd43f80dd" providerId="ADAL" clId="{7E1AF8D3-FF9F-4451-86A0-9BE6CC01FDDB}" dt="2021-02-23T15:01:33.565" v="77" actId="20577"/>
          <ac:spMkLst>
            <pc:docMk/>
            <pc:sldMk cId="1163676267" sldId="2076138725"/>
            <ac:spMk id="2" creationId="{4AC663B8-0F9D-42B6-B15B-E1A3C4258EBD}"/>
          </ac:spMkLst>
        </pc:spChg>
        <pc:spChg chg="mod">
          <ac:chgData name="Daniel Roth" userId="02261a5d-b764-49c2-b6b6-041bd43f80dd" providerId="ADAL" clId="{7E1AF8D3-FF9F-4451-86A0-9BE6CC01FDDB}" dt="2021-02-23T15:38:47.642" v="611" actId="1036"/>
          <ac:spMkLst>
            <pc:docMk/>
            <pc:sldMk cId="1163676267" sldId="2076138725"/>
            <ac:spMk id="22" creationId="{6FF6568B-54B4-4A2F-B618-1E7360CFFA1E}"/>
          </ac:spMkLst>
        </pc:spChg>
        <pc:spChg chg="add mod">
          <ac:chgData name="Daniel Roth" userId="02261a5d-b764-49c2-b6b6-041bd43f80dd" providerId="ADAL" clId="{7E1AF8D3-FF9F-4451-86A0-9BE6CC01FDDB}" dt="2021-02-23T15:01:20.049" v="55" actId="1037"/>
          <ac:spMkLst>
            <pc:docMk/>
            <pc:sldMk cId="1163676267" sldId="2076138725"/>
            <ac:spMk id="108" creationId="{4BAB674F-3CDB-4B93-9E26-5651B781488F}"/>
          </ac:spMkLst>
        </pc:spChg>
        <pc:spChg chg="add mod">
          <ac:chgData name="Daniel Roth" userId="02261a5d-b764-49c2-b6b6-041bd43f80dd" providerId="ADAL" clId="{7E1AF8D3-FF9F-4451-86A0-9BE6CC01FDDB}" dt="2021-02-23T15:01:11.515" v="48" actId="1038"/>
          <ac:spMkLst>
            <pc:docMk/>
            <pc:sldMk cId="1163676267" sldId="2076138725"/>
            <ac:spMk id="109" creationId="{0604BA21-BE21-4CBC-BF7D-01775B1E983F}"/>
          </ac:spMkLst>
        </pc:spChg>
      </pc:sldChg>
      <pc:sldChg chg="addSp delSp modSp add del mod ord">
        <pc:chgData name="Daniel Roth" userId="02261a5d-b764-49c2-b6b6-041bd43f80dd" providerId="ADAL" clId="{7E1AF8D3-FF9F-4451-86A0-9BE6CC01FDDB}" dt="2021-02-25T04:50:30.514" v="2035" actId="47"/>
        <pc:sldMkLst>
          <pc:docMk/>
          <pc:sldMk cId="2677723681" sldId="2076138726"/>
        </pc:sldMkLst>
        <pc:spChg chg="del mod">
          <ac:chgData name="Daniel Roth" userId="02261a5d-b764-49c2-b6b6-041bd43f80dd" providerId="ADAL" clId="{7E1AF8D3-FF9F-4451-86A0-9BE6CC01FDDB}" dt="2021-02-23T15:20:18.080" v="335" actId="478"/>
          <ac:spMkLst>
            <pc:docMk/>
            <pc:sldMk cId="2677723681" sldId="2076138726"/>
            <ac:spMk id="2" creationId="{3483FC0C-055A-4116-BB94-C74DBC49F80A}"/>
          </ac:spMkLst>
        </pc:spChg>
        <pc:spChg chg="add mod ord">
          <ac:chgData name="Daniel Roth" userId="02261a5d-b764-49c2-b6b6-041bd43f80dd" providerId="ADAL" clId="{7E1AF8D3-FF9F-4451-86A0-9BE6CC01FDDB}" dt="2021-02-23T15:21:10.407" v="337" actId="207"/>
          <ac:spMkLst>
            <pc:docMk/>
            <pc:sldMk cId="2677723681" sldId="2076138726"/>
            <ac:spMk id="4" creationId="{12387E02-8B81-42E3-A854-FD19F509C195}"/>
          </ac:spMkLst>
        </pc:spChg>
        <pc:spChg chg="add mod">
          <ac:chgData name="Daniel Roth" userId="02261a5d-b764-49c2-b6b6-041bd43f80dd" providerId="ADAL" clId="{7E1AF8D3-FF9F-4451-86A0-9BE6CC01FDDB}" dt="2021-02-23T15:18:30.506" v="261" actId="242"/>
          <ac:spMkLst>
            <pc:docMk/>
            <pc:sldMk cId="2677723681" sldId="2076138726"/>
            <ac:spMk id="5" creationId="{122B0698-D2A4-4BE8-8C0D-8B4908DFD71C}"/>
          </ac:spMkLst>
        </pc:spChg>
        <pc:spChg chg="add mod">
          <ac:chgData name="Daniel Roth" userId="02261a5d-b764-49c2-b6b6-041bd43f80dd" providerId="ADAL" clId="{7E1AF8D3-FF9F-4451-86A0-9BE6CC01FDDB}" dt="2021-02-23T15:19:48.385" v="334" actId="1038"/>
          <ac:spMkLst>
            <pc:docMk/>
            <pc:sldMk cId="2677723681" sldId="2076138726"/>
            <ac:spMk id="6" creationId="{01DDC0C5-FDF2-4EB6-B174-09923FE34B96}"/>
          </ac:spMkLst>
        </pc:spChg>
        <pc:spChg chg="add mod">
          <ac:chgData name="Daniel Roth" userId="02261a5d-b764-49c2-b6b6-041bd43f80dd" providerId="ADAL" clId="{7E1AF8D3-FF9F-4451-86A0-9BE6CC01FDDB}" dt="2021-02-23T15:19:27.622" v="267" actId="242"/>
          <ac:spMkLst>
            <pc:docMk/>
            <pc:sldMk cId="2677723681" sldId="2076138726"/>
            <ac:spMk id="7" creationId="{45274FE6-6D84-4549-8058-CB411EDAF128}"/>
          </ac:spMkLst>
        </pc:spChg>
        <pc:spChg chg="add mod">
          <ac:chgData name="Daniel Roth" userId="02261a5d-b764-49c2-b6b6-041bd43f80dd" providerId="ADAL" clId="{7E1AF8D3-FF9F-4451-86A0-9BE6CC01FDDB}" dt="2021-02-23T15:19:48.385" v="334" actId="1038"/>
          <ac:spMkLst>
            <pc:docMk/>
            <pc:sldMk cId="2677723681" sldId="2076138726"/>
            <ac:spMk id="14" creationId="{123CB816-7C5F-4EAE-B76F-CEA1BA905A93}"/>
          </ac:spMkLst>
        </pc:spChg>
        <pc:spChg chg="del mod">
          <ac:chgData name="Daniel Roth" userId="02261a5d-b764-49c2-b6b6-041bd43f80dd" providerId="ADAL" clId="{7E1AF8D3-FF9F-4451-86A0-9BE6CC01FDDB}" dt="2021-02-23T15:20:18.080" v="335" actId="478"/>
          <ac:spMkLst>
            <pc:docMk/>
            <pc:sldMk cId="2677723681" sldId="2076138726"/>
            <ac:spMk id="15" creationId="{921CC83A-E848-434F-8BEA-B88CA7D60B3F}"/>
          </ac:spMkLst>
        </pc:spChg>
        <pc:spChg chg="del mod">
          <ac:chgData name="Daniel Roth" userId="02261a5d-b764-49c2-b6b6-041bd43f80dd" providerId="ADAL" clId="{7E1AF8D3-FF9F-4451-86A0-9BE6CC01FDDB}" dt="2021-02-23T15:20:18.080" v="335" actId="478"/>
          <ac:spMkLst>
            <pc:docMk/>
            <pc:sldMk cId="2677723681" sldId="2076138726"/>
            <ac:spMk id="16" creationId="{8F5C181A-C010-412F-A595-CA460A4016E4}"/>
          </ac:spMkLst>
        </pc:spChg>
        <pc:spChg chg="del mod">
          <ac:chgData name="Daniel Roth" userId="02261a5d-b764-49c2-b6b6-041bd43f80dd" providerId="ADAL" clId="{7E1AF8D3-FF9F-4451-86A0-9BE6CC01FDDB}" dt="2021-02-23T15:20:18.080" v="335" actId="478"/>
          <ac:spMkLst>
            <pc:docMk/>
            <pc:sldMk cId="2677723681" sldId="2076138726"/>
            <ac:spMk id="17" creationId="{BEBF2611-12E5-47C3-BCF8-C2DCB1362DF4}"/>
          </ac:spMkLst>
        </pc:spChg>
        <pc:spChg chg="add del">
          <ac:chgData name="Daniel Roth" userId="02261a5d-b764-49c2-b6b6-041bd43f80dd" providerId="ADAL" clId="{7E1AF8D3-FF9F-4451-86A0-9BE6CC01FDDB}" dt="2021-02-23T15:31:38.313" v="505" actId="22"/>
          <ac:spMkLst>
            <pc:docMk/>
            <pc:sldMk cId="2677723681" sldId="2076138726"/>
            <ac:spMk id="27" creationId="{B2AF4998-09FF-45E6-A6FB-647063E0F4DE}"/>
          </ac:spMkLst>
        </pc:spChg>
        <pc:spChg chg="add del">
          <ac:chgData name="Daniel Roth" userId="02261a5d-b764-49c2-b6b6-041bd43f80dd" providerId="ADAL" clId="{7E1AF8D3-FF9F-4451-86A0-9BE6CC01FDDB}" dt="2021-02-23T15:31:38.313" v="505" actId="22"/>
          <ac:spMkLst>
            <pc:docMk/>
            <pc:sldMk cId="2677723681" sldId="2076138726"/>
            <ac:spMk id="29" creationId="{7EC61F75-006F-40F0-906B-8DDF4D891B22}"/>
          </ac:spMkLst>
        </pc:spChg>
        <pc:spChg chg="add del">
          <ac:chgData name="Daniel Roth" userId="02261a5d-b764-49c2-b6b6-041bd43f80dd" providerId="ADAL" clId="{7E1AF8D3-FF9F-4451-86A0-9BE6CC01FDDB}" dt="2021-02-23T15:31:38.313" v="505" actId="22"/>
          <ac:spMkLst>
            <pc:docMk/>
            <pc:sldMk cId="2677723681" sldId="2076138726"/>
            <ac:spMk id="32" creationId="{DB23C9D8-CE91-4BF9-B40F-D19382B7FC89}"/>
          </ac:spMkLst>
        </pc:spChg>
        <pc:spChg chg="mod">
          <ac:chgData name="Daniel Roth" userId="02261a5d-b764-49c2-b6b6-041bd43f80dd" providerId="ADAL" clId="{7E1AF8D3-FF9F-4451-86A0-9BE6CC01FDDB}" dt="2021-02-23T15:31:52.831" v="508"/>
          <ac:spMkLst>
            <pc:docMk/>
            <pc:sldMk cId="2677723681" sldId="2076138726"/>
            <ac:spMk id="46" creationId="{A0DF20B4-DC6B-46D2-89D2-5FC7CB1CA35C}"/>
          </ac:spMkLst>
        </pc:spChg>
        <pc:spChg chg="mod">
          <ac:chgData name="Daniel Roth" userId="02261a5d-b764-49c2-b6b6-041bd43f80dd" providerId="ADAL" clId="{7E1AF8D3-FF9F-4451-86A0-9BE6CC01FDDB}" dt="2021-02-23T15:31:52.831" v="508"/>
          <ac:spMkLst>
            <pc:docMk/>
            <pc:sldMk cId="2677723681" sldId="2076138726"/>
            <ac:spMk id="48" creationId="{1DAF139D-5DBC-4B77-BD22-ECED5488264F}"/>
          </ac:spMkLst>
        </pc:spChg>
        <pc:spChg chg="mod">
          <ac:chgData name="Daniel Roth" userId="02261a5d-b764-49c2-b6b6-041bd43f80dd" providerId="ADAL" clId="{7E1AF8D3-FF9F-4451-86A0-9BE6CC01FDDB}" dt="2021-02-23T15:31:52.831" v="508"/>
          <ac:spMkLst>
            <pc:docMk/>
            <pc:sldMk cId="2677723681" sldId="2076138726"/>
            <ac:spMk id="49" creationId="{2F41E4AF-CAF6-44B6-8A2A-F716761E582E}"/>
          </ac:spMkLst>
        </pc:spChg>
        <pc:spChg chg="add mod">
          <ac:chgData name="Daniel Roth" userId="02261a5d-b764-49c2-b6b6-041bd43f80dd" providerId="ADAL" clId="{7E1AF8D3-FF9F-4451-86A0-9BE6CC01FDDB}" dt="2021-02-23T15:31:52.831" v="508"/>
          <ac:spMkLst>
            <pc:docMk/>
            <pc:sldMk cId="2677723681" sldId="2076138726"/>
            <ac:spMk id="50" creationId="{1866E26E-DC7D-43F5-8363-4E84164D92E0}"/>
          </ac:spMkLst>
        </pc:spChg>
        <pc:spChg chg="add mod">
          <ac:chgData name="Daniel Roth" userId="02261a5d-b764-49c2-b6b6-041bd43f80dd" providerId="ADAL" clId="{7E1AF8D3-FF9F-4451-86A0-9BE6CC01FDDB}" dt="2021-02-23T15:36:31.616" v="603" actId="1038"/>
          <ac:spMkLst>
            <pc:docMk/>
            <pc:sldMk cId="2677723681" sldId="2076138726"/>
            <ac:spMk id="51" creationId="{4824E08B-ED1D-4438-8444-8A7F4D6C2763}"/>
          </ac:spMkLst>
        </pc:spChg>
        <pc:spChg chg="add mod">
          <ac:chgData name="Daniel Roth" userId="02261a5d-b764-49c2-b6b6-041bd43f80dd" providerId="ADAL" clId="{7E1AF8D3-FF9F-4451-86A0-9BE6CC01FDDB}" dt="2021-02-23T15:31:52.831" v="508"/>
          <ac:spMkLst>
            <pc:docMk/>
            <pc:sldMk cId="2677723681" sldId="2076138726"/>
            <ac:spMk id="52" creationId="{322BEBDC-31FD-49DC-BA7E-6F1253B274B4}"/>
          </ac:spMkLst>
        </pc:spChg>
        <pc:spChg chg="add mod">
          <ac:chgData name="Daniel Roth" userId="02261a5d-b764-49c2-b6b6-041bd43f80dd" providerId="ADAL" clId="{7E1AF8D3-FF9F-4451-86A0-9BE6CC01FDDB}" dt="2021-02-23T15:31:52.831" v="508"/>
          <ac:spMkLst>
            <pc:docMk/>
            <pc:sldMk cId="2677723681" sldId="2076138726"/>
            <ac:spMk id="54" creationId="{71D5ED82-FC3B-4E3B-B397-0AE160643F0D}"/>
          </ac:spMkLst>
        </pc:spChg>
        <pc:spChg chg="mod">
          <ac:chgData name="Daniel Roth" userId="02261a5d-b764-49c2-b6b6-041bd43f80dd" providerId="ADAL" clId="{7E1AF8D3-FF9F-4451-86A0-9BE6CC01FDDB}" dt="2021-02-23T15:31:16.063" v="379" actId="6549"/>
          <ac:spMkLst>
            <pc:docMk/>
            <pc:sldMk cId="2677723681" sldId="2076138726"/>
            <ac:spMk id="77" creationId="{AB16A455-166E-43D2-8228-7E6882511C2B}"/>
          </ac:spMkLst>
        </pc:spChg>
        <pc:grpChg chg="del mod">
          <ac:chgData name="Daniel Roth" userId="02261a5d-b764-49c2-b6b6-041bd43f80dd" providerId="ADAL" clId="{7E1AF8D3-FF9F-4451-86A0-9BE6CC01FDDB}" dt="2021-02-23T15:20:18.080" v="335" actId="478"/>
          <ac:grpSpMkLst>
            <pc:docMk/>
            <pc:sldMk cId="2677723681" sldId="2076138726"/>
            <ac:grpSpMk id="9" creationId="{600B9906-EF30-4FFA-90C9-0BE59A501F3A}"/>
          </ac:grpSpMkLst>
        </pc:grpChg>
        <pc:grpChg chg="add mod">
          <ac:chgData name="Daniel Roth" userId="02261a5d-b764-49c2-b6b6-041bd43f80dd" providerId="ADAL" clId="{7E1AF8D3-FF9F-4451-86A0-9BE6CC01FDDB}" dt="2021-02-23T15:33:53.555" v="532" actId="1036"/>
          <ac:grpSpMkLst>
            <pc:docMk/>
            <pc:sldMk cId="2677723681" sldId="2076138726"/>
            <ac:grpSpMk id="25" creationId="{340B8CB9-A186-42F5-9FD6-4A5EFC15AB14}"/>
          </ac:grpSpMkLst>
        </pc:grpChg>
        <pc:grpChg chg="add mod">
          <ac:chgData name="Daniel Roth" userId="02261a5d-b764-49c2-b6b6-041bd43f80dd" providerId="ADAL" clId="{7E1AF8D3-FF9F-4451-86A0-9BE6CC01FDDB}" dt="2021-02-23T15:33:53.555" v="532" actId="1036"/>
          <ac:grpSpMkLst>
            <pc:docMk/>
            <pc:sldMk cId="2677723681" sldId="2076138726"/>
            <ac:grpSpMk id="38" creationId="{3B79B2EF-0701-42EF-8BB1-CD89A6F2FECD}"/>
          </ac:grpSpMkLst>
        </pc:grpChg>
        <pc:grpChg chg="add mod">
          <ac:chgData name="Daniel Roth" userId="02261a5d-b764-49c2-b6b6-041bd43f80dd" providerId="ADAL" clId="{7E1AF8D3-FF9F-4451-86A0-9BE6CC01FDDB}" dt="2021-02-23T15:31:52.831" v="508"/>
          <ac:grpSpMkLst>
            <pc:docMk/>
            <pc:sldMk cId="2677723681" sldId="2076138726"/>
            <ac:grpSpMk id="45" creationId="{B8F70861-CFA4-4458-B2C9-D98508F6B927}"/>
          </ac:grpSpMkLst>
        </pc:grpChg>
        <pc:grpChg chg="mod">
          <ac:chgData name="Daniel Roth" userId="02261a5d-b764-49c2-b6b6-041bd43f80dd" providerId="ADAL" clId="{7E1AF8D3-FF9F-4451-86A0-9BE6CC01FDDB}" dt="2021-02-23T15:31:52.831" v="508"/>
          <ac:grpSpMkLst>
            <pc:docMk/>
            <pc:sldMk cId="2677723681" sldId="2076138726"/>
            <ac:grpSpMk id="47" creationId="{DFB5FBBC-12C5-45F5-9848-D7919FD0A252}"/>
          </ac:grpSpMkLst>
        </pc:grpChg>
        <pc:picChg chg="add mod">
          <ac:chgData name="Daniel Roth" userId="02261a5d-b764-49c2-b6b6-041bd43f80dd" providerId="ADAL" clId="{7E1AF8D3-FF9F-4451-86A0-9BE6CC01FDDB}" dt="2021-02-23T15:26:20.900" v="374" actId="1076"/>
          <ac:picMkLst>
            <pc:docMk/>
            <pc:sldMk cId="2677723681" sldId="2076138726"/>
            <ac:picMk id="3" creationId="{2FCDFA98-8E91-4361-B046-85887AC664E3}"/>
          </ac:picMkLst>
        </pc:picChg>
        <pc:picChg chg="add mod">
          <ac:chgData name="Daniel Roth" userId="02261a5d-b764-49c2-b6b6-041bd43f80dd" providerId="ADAL" clId="{7E1AF8D3-FF9F-4451-86A0-9BE6CC01FDDB}" dt="2021-02-23T15:19:48.385" v="334" actId="1038"/>
          <ac:picMkLst>
            <pc:docMk/>
            <pc:sldMk cId="2677723681" sldId="2076138726"/>
            <ac:picMk id="8" creationId="{484AE3E1-87A9-446F-A56B-231670863837}"/>
          </ac:picMkLst>
        </pc:picChg>
        <pc:picChg chg="add mod">
          <ac:chgData name="Daniel Roth" userId="02261a5d-b764-49c2-b6b6-041bd43f80dd" providerId="ADAL" clId="{7E1AF8D3-FF9F-4451-86A0-9BE6CC01FDDB}" dt="2021-02-23T15:19:48.385" v="334" actId="1038"/>
          <ac:picMkLst>
            <pc:docMk/>
            <pc:sldMk cId="2677723681" sldId="2076138726"/>
            <ac:picMk id="21" creationId="{E1A418B0-094F-4D5F-975E-91DB4D84AA4E}"/>
          </ac:picMkLst>
        </pc:picChg>
        <pc:picChg chg="add mod">
          <ac:chgData name="Daniel Roth" userId="02261a5d-b764-49c2-b6b6-041bd43f80dd" providerId="ADAL" clId="{7E1AF8D3-FF9F-4451-86A0-9BE6CC01FDDB}" dt="2021-02-23T15:19:48.385" v="334" actId="1038"/>
          <ac:picMkLst>
            <pc:docMk/>
            <pc:sldMk cId="2677723681" sldId="2076138726"/>
            <ac:picMk id="23" creationId="{54A261B7-5F35-4A57-BD7F-824C5F48244A}"/>
          </ac:picMkLst>
        </pc:picChg>
        <pc:picChg chg="add del">
          <ac:chgData name="Daniel Roth" userId="02261a5d-b764-49c2-b6b6-041bd43f80dd" providerId="ADAL" clId="{7E1AF8D3-FF9F-4451-86A0-9BE6CC01FDDB}" dt="2021-02-23T15:31:38.313" v="505" actId="22"/>
          <ac:picMkLst>
            <pc:docMk/>
            <pc:sldMk cId="2677723681" sldId="2076138726"/>
            <ac:picMk id="31" creationId="{DC63CD07-D31B-480F-B2AE-BEA9C0AD88EB}"/>
          </ac:picMkLst>
        </pc:picChg>
        <pc:picChg chg="add del">
          <ac:chgData name="Daniel Roth" userId="02261a5d-b764-49c2-b6b6-041bd43f80dd" providerId="ADAL" clId="{7E1AF8D3-FF9F-4451-86A0-9BE6CC01FDDB}" dt="2021-02-23T15:31:38.313" v="505" actId="22"/>
          <ac:picMkLst>
            <pc:docMk/>
            <pc:sldMk cId="2677723681" sldId="2076138726"/>
            <ac:picMk id="34" creationId="{0A83F669-C760-4B58-88B8-DD993B56C550}"/>
          </ac:picMkLst>
        </pc:picChg>
        <pc:picChg chg="add del">
          <ac:chgData name="Daniel Roth" userId="02261a5d-b764-49c2-b6b6-041bd43f80dd" providerId="ADAL" clId="{7E1AF8D3-FF9F-4451-86A0-9BE6CC01FDDB}" dt="2021-02-23T15:31:38.313" v="505" actId="22"/>
          <ac:picMkLst>
            <pc:docMk/>
            <pc:sldMk cId="2677723681" sldId="2076138726"/>
            <ac:picMk id="36" creationId="{D93ED873-823A-4D39-8131-B80376231AFD}"/>
          </ac:picMkLst>
        </pc:picChg>
        <pc:picChg chg="add mod">
          <ac:chgData name="Daniel Roth" userId="02261a5d-b764-49c2-b6b6-041bd43f80dd" providerId="ADAL" clId="{7E1AF8D3-FF9F-4451-86A0-9BE6CC01FDDB}" dt="2021-02-23T15:31:52.831" v="508"/>
          <ac:picMkLst>
            <pc:docMk/>
            <pc:sldMk cId="2677723681" sldId="2076138726"/>
            <ac:picMk id="53" creationId="{FA0871B5-C8C1-4D2B-B8A3-3FA7976A275B}"/>
          </ac:picMkLst>
        </pc:picChg>
        <pc:picChg chg="add mod">
          <ac:chgData name="Daniel Roth" userId="02261a5d-b764-49c2-b6b6-041bd43f80dd" providerId="ADAL" clId="{7E1AF8D3-FF9F-4451-86A0-9BE6CC01FDDB}" dt="2021-02-23T15:31:52.831" v="508"/>
          <ac:picMkLst>
            <pc:docMk/>
            <pc:sldMk cId="2677723681" sldId="2076138726"/>
            <ac:picMk id="55" creationId="{E70EDF81-5B4F-49D6-BE9B-87A6F04AC588}"/>
          </ac:picMkLst>
        </pc:picChg>
        <pc:picChg chg="add mod">
          <ac:chgData name="Daniel Roth" userId="02261a5d-b764-49c2-b6b6-041bd43f80dd" providerId="ADAL" clId="{7E1AF8D3-FF9F-4451-86A0-9BE6CC01FDDB}" dt="2021-02-23T15:31:52.831" v="508"/>
          <ac:picMkLst>
            <pc:docMk/>
            <pc:sldMk cId="2677723681" sldId="2076138726"/>
            <ac:picMk id="56" creationId="{1BCE3271-523E-473E-A413-5699557CF644}"/>
          </ac:picMkLst>
        </pc:picChg>
        <pc:picChg chg="del mod">
          <ac:chgData name="Daniel Roth" userId="02261a5d-b764-49c2-b6b6-041bd43f80dd" providerId="ADAL" clId="{7E1AF8D3-FF9F-4451-86A0-9BE6CC01FDDB}" dt="2021-02-23T15:20:18.080" v="335" actId="478"/>
          <ac:picMkLst>
            <pc:docMk/>
            <pc:sldMk cId="2677723681" sldId="2076138726"/>
            <ac:picMk id="57" creationId="{FCE71595-FADE-401A-83F5-79CFBCA05F35}"/>
          </ac:picMkLst>
        </pc:picChg>
        <pc:picChg chg="del mod">
          <ac:chgData name="Daniel Roth" userId="02261a5d-b764-49c2-b6b6-041bd43f80dd" providerId="ADAL" clId="{7E1AF8D3-FF9F-4451-86A0-9BE6CC01FDDB}" dt="2021-02-23T15:20:18.080" v="335" actId="478"/>
          <ac:picMkLst>
            <pc:docMk/>
            <pc:sldMk cId="2677723681" sldId="2076138726"/>
            <ac:picMk id="59" creationId="{1585DFBE-5AF0-4C66-B094-46E2E00AD9C9}"/>
          </ac:picMkLst>
        </pc:picChg>
        <pc:picChg chg="del mod">
          <ac:chgData name="Daniel Roth" userId="02261a5d-b764-49c2-b6b6-041bd43f80dd" providerId="ADAL" clId="{7E1AF8D3-FF9F-4451-86A0-9BE6CC01FDDB}" dt="2021-02-23T15:20:18.080" v="335" actId="478"/>
          <ac:picMkLst>
            <pc:docMk/>
            <pc:sldMk cId="2677723681" sldId="2076138726"/>
            <ac:picMk id="67" creationId="{677E76F8-37CE-4984-8F40-D3DFCD7A64B5}"/>
          </ac:picMkLst>
        </pc:picChg>
      </pc:sldChg>
      <pc:sldChg chg="add del">
        <pc:chgData name="Daniel Roth" userId="02261a5d-b764-49c2-b6b6-041bd43f80dd" providerId="ADAL" clId="{7E1AF8D3-FF9F-4451-86A0-9BE6CC01FDDB}" dt="2021-02-23T15:11:29.684" v="143" actId="22"/>
        <pc:sldMkLst>
          <pc:docMk/>
          <pc:sldMk cId="3807703356" sldId="2076138726"/>
        </pc:sldMkLst>
      </pc:sldChg>
      <pc:sldChg chg="addSp delSp modSp add mod modTransition delAnim modAnim">
        <pc:chgData name="Daniel Roth" userId="02261a5d-b764-49c2-b6b6-041bd43f80dd" providerId="ADAL" clId="{7E1AF8D3-FF9F-4451-86A0-9BE6CC01FDDB}" dt="2021-02-25T07:06:55.271" v="2840"/>
        <pc:sldMkLst>
          <pc:docMk/>
          <pc:sldMk cId="1461931022" sldId="2076138727"/>
        </pc:sldMkLst>
        <pc:spChg chg="del mod">
          <ac:chgData name="Daniel Roth" userId="02261a5d-b764-49c2-b6b6-041bd43f80dd" providerId="ADAL" clId="{7E1AF8D3-FF9F-4451-86A0-9BE6CC01FDDB}" dt="2021-02-23T16:20:51.887" v="1460" actId="478"/>
          <ac:spMkLst>
            <pc:docMk/>
            <pc:sldMk cId="1461931022" sldId="2076138727"/>
            <ac:spMk id="2" creationId="{49E1959B-0F99-4E94-97F1-AEDC698EF512}"/>
          </ac:spMkLst>
        </pc:spChg>
        <pc:spChg chg="add">
          <ac:chgData name="Daniel Roth" userId="02261a5d-b764-49c2-b6b6-041bd43f80dd" providerId="ADAL" clId="{7E1AF8D3-FF9F-4451-86A0-9BE6CC01FDDB}" dt="2021-02-25T05:26:37.831" v="2260" actId="22"/>
          <ac:spMkLst>
            <pc:docMk/>
            <pc:sldMk cId="1461931022" sldId="2076138727"/>
            <ac:spMk id="2" creationId="{A27CD9CF-AE3B-4BC4-84D2-60BBEF2CFEC5}"/>
          </ac:spMkLst>
        </pc:spChg>
        <pc:spChg chg="del mod">
          <ac:chgData name="Daniel Roth" userId="02261a5d-b764-49c2-b6b6-041bd43f80dd" providerId="ADAL" clId="{7E1AF8D3-FF9F-4451-86A0-9BE6CC01FDDB}" dt="2021-02-23T16:20:51.887" v="1460" actId="478"/>
          <ac:spMkLst>
            <pc:docMk/>
            <pc:sldMk cId="1461931022" sldId="2076138727"/>
            <ac:spMk id="3" creationId="{9C001DA9-5A68-488B-9466-D942EBAC6527}"/>
          </ac:spMkLst>
        </pc:spChg>
        <pc:spChg chg="del mod">
          <ac:chgData name="Daniel Roth" userId="02261a5d-b764-49c2-b6b6-041bd43f80dd" providerId="ADAL" clId="{7E1AF8D3-FF9F-4451-86A0-9BE6CC01FDDB}" dt="2021-02-23T16:20:51.887" v="1460" actId="478"/>
          <ac:spMkLst>
            <pc:docMk/>
            <pc:sldMk cId="1461931022" sldId="2076138727"/>
            <ac:spMk id="4" creationId="{325321AA-3E39-4048-B884-ECB1C7E99170}"/>
          </ac:spMkLst>
        </pc:spChg>
        <pc:spChg chg="del mod">
          <ac:chgData name="Daniel Roth" userId="02261a5d-b764-49c2-b6b6-041bd43f80dd" providerId="ADAL" clId="{7E1AF8D3-FF9F-4451-86A0-9BE6CC01FDDB}" dt="2021-02-23T16:24:40.208" v="1491" actId="478"/>
          <ac:spMkLst>
            <pc:docMk/>
            <pc:sldMk cId="1461931022" sldId="2076138727"/>
            <ac:spMk id="5" creationId="{9800192F-208F-4F24-87F9-75A65AE119DC}"/>
          </ac:spMkLst>
        </pc:spChg>
        <pc:spChg chg="mod">
          <ac:chgData name="Daniel Roth" userId="02261a5d-b764-49c2-b6b6-041bd43f80dd" providerId="ADAL" clId="{7E1AF8D3-FF9F-4451-86A0-9BE6CC01FDDB}" dt="2021-02-23T15:59:04.740" v="1015" actId="20577"/>
          <ac:spMkLst>
            <pc:docMk/>
            <pc:sldMk cId="1461931022" sldId="2076138727"/>
            <ac:spMk id="6" creationId="{7C376708-27FB-47AF-ABE1-2D622AC8ED83}"/>
          </ac:spMkLst>
        </pc:spChg>
        <pc:spChg chg="del mod">
          <ac:chgData name="Daniel Roth" userId="02261a5d-b764-49c2-b6b6-041bd43f80dd" providerId="ADAL" clId="{7E1AF8D3-FF9F-4451-86A0-9BE6CC01FDDB}" dt="2021-02-23T16:20:51.887" v="1460" actId="478"/>
          <ac:spMkLst>
            <pc:docMk/>
            <pc:sldMk cId="1461931022" sldId="2076138727"/>
            <ac:spMk id="7" creationId="{7B6694CD-B614-4BC7-8D6F-D94C7085105F}"/>
          </ac:spMkLst>
        </pc:spChg>
        <pc:spChg chg="add mod">
          <ac:chgData name="Daniel Roth" userId="02261a5d-b764-49c2-b6b6-041bd43f80dd" providerId="ADAL" clId="{7E1AF8D3-FF9F-4451-86A0-9BE6CC01FDDB}" dt="2021-02-23T16:25:07.528" v="1495" actId="1076"/>
          <ac:spMkLst>
            <pc:docMk/>
            <pc:sldMk cId="1461931022" sldId="2076138727"/>
            <ac:spMk id="8" creationId="{8A2B9763-F58B-406D-BF54-FF9A7A99AB57}"/>
          </ac:spMkLst>
        </pc:spChg>
        <pc:spChg chg="del mod">
          <ac:chgData name="Daniel Roth" userId="02261a5d-b764-49c2-b6b6-041bd43f80dd" providerId="ADAL" clId="{7E1AF8D3-FF9F-4451-86A0-9BE6CC01FDDB}" dt="2021-02-23T16:24:40.208" v="1491" actId="478"/>
          <ac:spMkLst>
            <pc:docMk/>
            <pc:sldMk cId="1461931022" sldId="2076138727"/>
            <ac:spMk id="9" creationId="{D828824C-81E1-4BB4-8C9B-C6D5968F3BA8}"/>
          </ac:spMkLst>
        </pc:spChg>
        <pc:spChg chg="mod">
          <ac:chgData name="Daniel Roth" userId="02261a5d-b764-49c2-b6b6-041bd43f80dd" providerId="ADAL" clId="{7E1AF8D3-FF9F-4451-86A0-9BE6CC01FDDB}" dt="2021-02-23T16:30:35.386" v="1547" actId="20577"/>
          <ac:spMkLst>
            <pc:docMk/>
            <pc:sldMk cId="1461931022" sldId="2076138727"/>
            <ac:spMk id="11" creationId="{C0E7814F-772A-488B-9829-94D3C5B349DF}"/>
          </ac:spMkLst>
        </pc:spChg>
        <pc:spChg chg="del">
          <ac:chgData name="Daniel Roth" userId="02261a5d-b764-49c2-b6b6-041bd43f80dd" providerId="ADAL" clId="{7E1AF8D3-FF9F-4451-86A0-9BE6CC01FDDB}" dt="2021-02-23T16:01:53.792" v="1290" actId="478"/>
          <ac:spMkLst>
            <pc:docMk/>
            <pc:sldMk cId="1461931022" sldId="2076138727"/>
            <ac:spMk id="13" creationId="{DF9CE111-90D6-418A-8618-5D5DA326FEC0}"/>
          </ac:spMkLst>
        </pc:spChg>
        <pc:spChg chg="add del mod">
          <ac:chgData name="Daniel Roth" userId="02261a5d-b764-49c2-b6b6-041bd43f80dd" providerId="ADAL" clId="{7E1AF8D3-FF9F-4451-86A0-9BE6CC01FDDB}" dt="2021-02-23T16:26:11.190" v="1503" actId="478"/>
          <ac:spMkLst>
            <pc:docMk/>
            <pc:sldMk cId="1461931022" sldId="2076138727"/>
            <ac:spMk id="17" creationId="{671AF6AB-1D22-4CE2-A39E-629AC07283E1}"/>
          </ac:spMkLst>
        </pc:spChg>
        <pc:spChg chg="add del mod">
          <ac:chgData name="Daniel Roth" userId="02261a5d-b764-49c2-b6b6-041bd43f80dd" providerId="ADAL" clId="{7E1AF8D3-FF9F-4451-86A0-9BE6CC01FDDB}" dt="2021-02-23T16:26:00.946" v="1500" actId="478"/>
          <ac:spMkLst>
            <pc:docMk/>
            <pc:sldMk cId="1461931022" sldId="2076138727"/>
            <ac:spMk id="18" creationId="{56D39DA9-D58E-4234-8ECD-ABA727347B5E}"/>
          </ac:spMkLst>
        </pc:spChg>
        <pc:spChg chg="add del mod">
          <ac:chgData name="Daniel Roth" userId="02261a5d-b764-49c2-b6b6-041bd43f80dd" providerId="ADAL" clId="{7E1AF8D3-FF9F-4451-86A0-9BE6CC01FDDB}" dt="2021-02-23T16:26:00.946" v="1500" actId="478"/>
          <ac:spMkLst>
            <pc:docMk/>
            <pc:sldMk cId="1461931022" sldId="2076138727"/>
            <ac:spMk id="19" creationId="{E38D7607-64DA-4837-BC64-0E31B9EF4FDA}"/>
          </ac:spMkLst>
        </pc:spChg>
        <pc:spChg chg="add mod">
          <ac:chgData name="Daniel Roth" userId="02261a5d-b764-49c2-b6b6-041bd43f80dd" providerId="ADAL" clId="{7E1AF8D3-FF9F-4451-86A0-9BE6CC01FDDB}" dt="2021-02-23T16:26:05.305" v="1502" actId="6549"/>
          <ac:spMkLst>
            <pc:docMk/>
            <pc:sldMk cId="1461931022" sldId="2076138727"/>
            <ac:spMk id="21" creationId="{38554E15-C750-4BF1-A3DC-2F61BCAF96AA}"/>
          </ac:spMkLst>
        </pc:spChg>
        <pc:spChg chg="add mod">
          <ac:chgData name="Daniel Roth" userId="02261a5d-b764-49c2-b6b6-041bd43f80dd" providerId="ADAL" clId="{7E1AF8D3-FF9F-4451-86A0-9BE6CC01FDDB}" dt="2021-02-23T16:26:01.548" v="1501"/>
          <ac:spMkLst>
            <pc:docMk/>
            <pc:sldMk cId="1461931022" sldId="2076138727"/>
            <ac:spMk id="22" creationId="{AC74F7E5-62F1-4184-AEC4-C4164EB7A60C}"/>
          </ac:spMkLst>
        </pc:spChg>
        <pc:spChg chg="mod">
          <ac:chgData name="Daniel Roth" userId="02261a5d-b764-49c2-b6b6-041bd43f80dd" providerId="ADAL" clId="{7E1AF8D3-FF9F-4451-86A0-9BE6CC01FDDB}" dt="2021-02-23T16:26:01.548" v="1501"/>
          <ac:spMkLst>
            <pc:docMk/>
            <pc:sldMk cId="1461931022" sldId="2076138727"/>
            <ac:spMk id="25" creationId="{63FB6766-6B6C-46B6-A4AD-61A76A85AE24}"/>
          </ac:spMkLst>
        </pc:spChg>
        <pc:spChg chg="mod">
          <ac:chgData name="Daniel Roth" userId="02261a5d-b764-49c2-b6b6-041bd43f80dd" providerId="ADAL" clId="{7E1AF8D3-FF9F-4451-86A0-9BE6CC01FDDB}" dt="2021-02-23T16:26:01.548" v="1501"/>
          <ac:spMkLst>
            <pc:docMk/>
            <pc:sldMk cId="1461931022" sldId="2076138727"/>
            <ac:spMk id="26" creationId="{58B2DBF9-BE6D-4B91-BB5B-5816217BFD05}"/>
          </ac:spMkLst>
        </pc:spChg>
        <pc:spChg chg="del">
          <ac:chgData name="Daniel Roth" userId="02261a5d-b764-49c2-b6b6-041bd43f80dd" providerId="ADAL" clId="{7E1AF8D3-FF9F-4451-86A0-9BE6CC01FDDB}" dt="2021-02-23T16:26:21.717" v="1504" actId="478"/>
          <ac:spMkLst>
            <pc:docMk/>
            <pc:sldMk cId="1461931022" sldId="2076138727"/>
            <ac:spMk id="27" creationId="{E6899861-F3C8-435F-842F-0D4F0330DE36}"/>
          </ac:spMkLst>
        </pc:spChg>
        <pc:spChg chg="mod">
          <ac:chgData name="Daniel Roth" userId="02261a5d-b764-49c2-b6b6-041bd43f80dd" providerId="ADAL" clId="{7E1AF8D3-FF9F-4451-86A0-9BE6CC01FDDB}" dt="2021-02-23T16:26:01.548" v="1501"/>
          <ac:spMkLst>
            <pc:docMk/>
            <pc:sldMk cId="1461931022" sldId="2076138727"/>
            <ac:spMk id="28" creationId="{57F151CA-25E3-4653-9D1E-961A67ED56AC}"/>
          </ac:spMkLst>
        </pc:spChg>
        <pc:spChg chg="mod">
          <ac:chgData name="Daniel Roth" userId="02261a5d-b764-49c2-b6b6-041bd43f80dd" providerId="ADAL" clId="{7E1AF8D3-FF9F-4451-86A0-9BE6CC01FDDB}" dt="2021-02-23T16:26:01.548" v="1501"/>
          <ac:spMkLst>
            <pc:docMk/>
            <pc:sldMk cId="1461931022" sldId="2076138727"/>
            <ac:spMk id="29" creationId="{E62E0298-ECF6-4E06-BFEF-A9E24B9F7EB9}"/>
          </ac:spMkLst>
        </pc:spChg>
        <pc:spChg chg="mod">
          <ac:chgData name="Daniel Roth" userId="02261a5d-b764-49c2-b6b6-041bd43f80dd" providerId="ADAL" clId="{7E1AF8D3-FF9F-4451-86A0-9BE6CC01FDDB}" dt="2021-02-23T16:26:01.548" v="1501"/>
          <ac:spMkLst>
            <pc:docMk/>
            <pc:sldMk cId="1461931022" sldId="2076138727"/>
            <ac:spMk id="38" creationId="{71906EBB-E432-4569-B178-579421EA4532}"/>
          </ac:spMkLst>
        </pc:spChg>
        <pc:spChg chg="mod">
          <ac:chgData name="Daniel Roth" userId="02261a5d-b764-49c2-b6b6-041bd43f80dd" providerId="ADAL" clId="{7E1AF8D3-FF9F-4451-86A0-9BE6CC01FDDB}" dt="2021-02-23T16:26:01.548" v="1501"/>
          <ac:spMkLst>
            <pc:docMk/>
            <pc:sldMk cId="1461931022" sldId="2076138727"/>
            <ac:spMk id="40" creationId="{661F6643-E3C2-4BF7-8F7A-B004DCF1AEE9}"/>
          </ac:spMkLst>
        </pc:spChg>
        <pc:spChg chg="mod">
          <ac:chgData name="Daniel Roth" userId="02261a5d-b764-49c2-b6b6-041bd43f80dd" providerId="ADAL" clId="{7E1AF8D3-FF9F-4451-86A0-9BE6CC01FDDB}" dt="2021-02-23T16:26:01.548" v="1501"/>
          <ac:spMkLst>
            <pc:docMk/>
            <pc:sldMk cId="1461931022" sldId="2076138727"/>
            <ac:spMk id="42" creationId="{E8381DD5-33B3-4583-B620-97A982061F76}"/>
          </ac:spMkLst>
        </pc:spChg>
        <pc:spChg chg="mod">
          <ac:chgData name="Daniel Roth" userId="02261a5d-b764-49c2-b6b6-041bd43f80dd" providerId="ADAL" clId="{7E1AF8D3-FF9F-4451-86A0-9BE6CC01FDDB}" dt="2021-02-23T16:26:01.548" v="1501"/>
          <ac:spMkLst>
            <pc:docMk/>
            <pc:sldMk cId="1461931022" sldId="2076138727"/>
            <ac:spMk id="44" creationId="{E63F50E7-3B82-48C3-AB00-0E48C071B888}"/>
          </ac:spMkLst>
        </pc:spChg>
        <pc:spChg chg="mod">
          <ac:chgData name="Daniel Roth" userId="02261a5d-b764-49c2-b6b6-041bd43f80dd" providerId="ADAL" clId="{7E1AF8D3-FF9F-4451-86A0-9BE6CC01FDDB}" dt="2021-02-23T16:26:01.548" v="1501"/>
          <ac:spMkLst>
            <pc:docMk/>
            <pc:sldMk cId="1461931022" sldId="2076138727"/>
            <ac:spMk id="51" creationId="{CB734E75-D084-4175-99EE-28933827F16C}"/>
          </ac:spMkLst>
        </pc:spChg>
        <pc:spChg chg="mod">
          <ac:chgData name="Daniel Roth" userId="02261a5d-b764-49c2-b6b6-041bd43f80dd" providerId="ADAL" clId="{7E1AF8D3-FF9F-4451-86A0-9BE6CC01FDDB}" dt="2021-02-23T16:26:01.548" v="1501"/>
          <ac:spMkLst>
            <pc:docMk/>
            <pc:sldMk cId="1461931022" sldId="2076138727"/>
            <ac:spMk id="52" creationId="{6DC1373A-F5A6-4395-9694-8E64F904E9FF}"/>
          </ac:spMkLst>
        </pc:spChg>
        <pc:spChg chg="mod">
          <ac:chgData name="Daniel Roth" userId="02261a5d-b764-49c2-b6b6-041bd43f80dd" providerId="ADAL" clId="{7E1AF8D3-FF9F-4451-86A0-9BE6CC01FDDB}" dt="2021-02-23T16:26:01.548" v="1501"/>
          <ac:spMkLst>
            <pc:docMk/>
            <pc:sldMk cId="1461931022" sldId="2076138727"/>
            <ac:spMk id="53" creationId="{6A509E76-CC7F-42AC-9162-C3CFC588480B}"/>
          </ac:spMkLst>
        </pc:spChg>
        <pc:spChg chg="mod">
          <ac:chgData name="Daniel Roth" userId="02261a5d-b764-49c2-b6b6-041bd43f80dd" providerId="ADAL" clId="{7E1AF8D3-FF9F-4451-86A0-9BE6CC01FDDB}" dt="2021-02-23T16:26:01.548" v="1501"/>
          <ac:spMkLst>
            <pc:docMk/>
            <pc:sldMk cId="1461931022" sldId="2076138727"/>
            <ac:spMk id="54" creationId="{8870D33D-E81A-4457-BA97-9CEF7072EC1A}"/>
          </ac:spMkLst>
        </pc:spChg>
        <pc:spChg chg="mod">
          <ac:chgData name="Daniel Roth" userId="02261a5d-b764-49c2-b6b6-041bd43f80dd" providerId="ADAL" clId="{7E1AF8D3-FF9F-4451-86A0-9BE6CC01FDDB}" dt="2021-02-23T16:26:01.548" v="1501"/>
          <ac:spMkLst>
            <pc:docMk/>
            <pc:sldMk cId="1461931022" sldId="2076138727"/>
            <ac:spMk id="55" creationId="{6271689E-327A-430C-BE62-58790A970E9E}"/>
          </ac:spMkLst>
        </pc:spChg>
        <pc:spChg chg="mod">
          <ac:chgData name="Daniel Roth" userId="02261a5d-b764-49c2-b6b6-041bd43f80dd" providerId="ADAL" clId="{7E1AF8D3-FF9F-4451-86A0-9BE6CC01FDDB}" dt="2021-02-23T16:26:01.548" v="1501"/>
          <ac:spMkLst>
            <pc:docMk/>
            <pc:sldMk cId="1461931022" sldId="2076138727"/>
            <ac:spMk id="59" creationId="{112736BA-98BB-45CA-8649-3785A9BEE6ED}"/>
          </ac:spMkLst>
        </pc:spChg>
        <pc:spChg chg="add mod">
          <ac:chgData name="Daniel Roth" userId="02261a5d-b764-49c2-b6b6-041bd43f80dd" providerId="ADAL" clId="{7E1AF8D3-FF9F-4451-86A0-9BE6CC01FDDB}" dt="2021-02-23T16:26:22.109" v="1505"/>
          <ac:spMkLst>
            <pc:docMk/>
            <pc:sldMk cId="1461931022" sldId="2076138727"/>
            <ac:spMk id="61" creationId="{00C32AEB-CE39-407F-8803-F57C0B8F3FFE}"/>
          </ac:spMkLst>
        </pc:spChg>
        <pc:grpChg chg="add mod ord">
          <ac:chgData name="Daniel Roth" userId="02261a5d-b764-49c2-b6b6-041bd43f80dd" providerId="ADAL" clId="{7E1AF8D3-FF9F-4451-86A0-9BE6CC01FDDB}" dt="2021-02-23T16:26:34.415" v="1508" actId="1076"/>
          <ac:grpSpMkLst>
            <pc:docMk/>
            <pc:sldMk cId="1461931022" sldId="2076138727"/>
            <ac:grpSpMk id="16" creationId="{3C1123A0-C766-4191-B5ED-A3722FDEF2EC}"/>
          </ac:grpSpMkLst>
        </pc:grpChg>
        <pc:grpChg chg="add mod">
          <ac:chgData name="Daniel Roth" userId="02261a5d-b764-49c2-b6b6-041bd43f80dd" providerId="ADAL" clId="{7E1AF8D3-FF9F-4451-86A0-9BE6CC01FDDB}" dt="2021-02-23T16:26:01.548" v="1501"/>
          <ac:grpSpMkLst>
            <pc:docMk/>
            <pc:sldMk cId="1461931022" sldId="2076138727"/>
            <ac:grpSpMk id="23" creationId="{3ABE75B8-4F2B-40E7-AE52-72E1B2FA4E5B}"/>
          </ac:grpSpMkLst>
        </pc:grpChg>
        <pc:grpChg chg="mod">
          <ac:chgData name="Daniel Roth" userId="02261a5d-b764-49c2-b6b6-041bd43f80dd" providerId="ADAL" clId="{7E1AF8D3-FF9F-4451-86A0-9BE6CC01FDDB}" dt="2021-02-23T16:26:01.548" v="1501"/>
          <ac:grpSpMkLst>
            <pc:docMk/>
            <pc:sldMk cId="1461931022" sldId="2076138727"/>
            <ac:grpSpMk id="24" creationId="{A78E4971-740A-4F5E-838D-D90A5CEF423D}"/>
          </ac:grpSpMkLst>
        </pc:grpChg>
        <pc:grpChg chg="add mod">
          <ac:chgData name="Daniel Roth" userId="02261a5d-b764-49c2-b6b6-041bd43f80dd" providerId="ADAL" clId="{7E1AF8D3-FF9F-4451-86A0-9BE6CC01FDDB}" dt="2021-02-23T16:26:01.548" v="1501"/>
          <ac:grpSpMkLst>
            <pc:docMk/>
            <pc:sldMk cId="1461931022" sldId="2076138727"/>
            <ac:grpSpMk id="30" creationId="{DBC8B1C2-EDF2-4359-BE0E-5937443239B2}"/>
          </ac:grpSpMkLst>
        </pc:grpChg>
        <pc:grpChg chg="mod">
          <ac:chgData name="Daniel Roth" userId="02261a5d-b764-49c2-b6b6-041bd43f80dd" providerId="ADAL" clId="{7E1AF8D3-FF9F-4451-86A0-9BE6CC01FDDB}" dt="2021-02-23T16:26:01.548" v="1501"/>
          <ac:grpSpMkLst>
            <pc:docMk/>
            <pc:sldMk cId="1461931022" sldId="2076138727"/>
            <ac:grpSpMk id="31" creationId="{770DB135-A6B1-4449-99B1-48BBB7C6CE5D}"/>
          </ac:grpSpMkLst>
        </pc:grpChg>
        <pc:grpChg chg="mod">
          <ac:chgData name="Daniel Roth" userId="02261a5d-b764-49c2-b6b6-041bd43f80dd" providerId="ADAL" clId="{7E1AF8D3-FF9F-4451-86A0-9BE6CC01FDDB}" dt="2021-02-23T16:26:01.548" v="1501"/>
          <ac:grpSpMkLst>
            <pc:docMk/>
            <pc:sldMk cId="1461931022" sldId="2076138727"/>
            <ac:grpSpMk id="32" creationId="{47AF6ECC-5772-4AB3-9828-EA5CFD77F93D}"/>
          </ac:grpSpMkLst>
        </pc:grpChg>
        <pc:grpChg chg="mod">
          <ac:chgData name="Daniel Roth" userId="02261a5d-b764-49c2-b6b6-041bd43f80dd" providerId="ADAL" clId="{7E1AF8D3-FF9F-4451-86A0-9BE6CC01FDDB}" dt="2021-02-23T16:26:01.548" v="1501"/>
          <ac:grpSpMkLst>
            <pc:docMk/>
            <pc:sldMk cId="1461931022" sldId="2076138727"/>
            <ac:grpSpMk id="33" creationId="{2021100F-633E-4CD5-8F8C-649D237CEF9F}"/>
          </ac:grpSpMkLst>
        </pc:grpChg>
        <pc:grpChg chg="mod">
          <ac:chgData name="Daniel Roth" userId="02261a5d-b764-49c2-b6b6-041bd43f80dd" providerId="ADAL" clId="{7E1AF8D3-FF9F-4451-86A0-9BE6CC01FDDB}" dt="2021-02-23T16:26:01.548" v="1501"/>
          <ac:grpSpMkLst>
            <pc:docMk/>
            <pc:sldMk cId="1461931022" sldId="2076138727"/>
            <ac:grpSpMk id="34" creationId="{1DA5D8C1-4837-4B63-92C8-F4E2EF8FE04F}"/>
          </ac:grpSpMkLst>
        </pc:grpChg>
        <pc:grpChg chg="mod">
          <ac:chgData name="Daniel Roth" userId="02261a5d-b764-49c2-b6b6-041bd43f80dd" providerId="ADAL" clId="{7E1AF8D3-FF9F-4451-86A0-9BE6CC01FDDB}" dt="2021-02-23T16:26:01.548" v="1501"/>
          <ac:grpSpMkLst>
            <pc:docMk/>
            <pc:sldMk cId="1461931022" sldId="2076138727"/>
            <ac:grpSpMk id="35" creationId="{5DA6D4DE-F568-40F0-87F0-412E2094BCCC}"/>
          </ac:grpSpMkLst>
        </pc:grpChg>
        <pc:grpChg chg="mod">
          <ac:chgData name="Daniel Roth" userId="02261a5d-b764-49c2-b6b6-041bd43f80dd" providerId="ADAL" clId="{7E1AF8D3-FF9F-4451-86A0-9BE6CC01FDDB}" dt="2021-02-23T16:26:01.548" v="1501"/>
          <ac:grpSpMkLst>
            <pc:docMk/>
            <pc:sldMk cId="1461931022" sldId="2076138727"/>
            <ac:grpSpMk id="36" creationId="{60ABDECC-D21F-477B-86C6-27D0F9CC8AB7}"/>
          </ac:grpSpMkLst>
        </pc:grpChg>
        <pc:grpChg chg="mod">
          <ac:chgData name="Daniel Roth" userId="02261a5d-b764-49c2-b6b6-041bd43f80dd" providerId="ADAL" clId="{7E1AF8D3-FF9F-4451-86A0-9BE6CC01FDDB}" dt="2021-02-23T16:26:01.548" v="1501"/>
          <ac:grpSpMkLst>
            <pc:docMk/>
            <pc:sldMk cId="1461931022" sldId="2076138727"/>
            <ac:grpSpMk id="45" creationId="{073A6271-0E9C-4DF7-A938-22FE10E49263}"/>
          </ac:grpSpMkLst>
        </pc:grpChg>
        <pc:grpChg chg="mod">
          <ac:chgData name="Daniel Roth" userId="02261a5d-b764-49c2-b6b6-041bd43f80dd" providerId="ADAL" clId="{7E1AF8D3-FF9F-4451-86A0-9BE6CC01FDDB}" dt="2021-02-23T16:26:01.548" v="1501"/>
          <ac:grpSpMkLst>
            <pc:docMk/>
            <pc:sldMk cId="1461931022" sldId="2076138727"/>
            <ac:grpSpMk id="46" creationId="{9FD9B132-F8DF-4B71-9258-551441DF21CD}"/>
          </ac:grpSpMkLst>
        </pc:grpChg>
        <pc:grpChg chg="mod">
          <ac:chgData name="Daniel Roth" userId="02261a5d-b764-49c2-b6b6-041bd43f80dd" providerId="ADAL" clId="{7E1AF8D3-FF9F-4451-86A0-9BE6CC01FDDB}" dt="2021-02-23T16:26:01.548" v="1501"/>
          <ac:grpSpMkLst>
            <pc:docMk/>
            <pc:sldMk cId="1461931022" sldId="2076138727"/>
            <ac:grpSpMk id="47" creationId="{81C9AA42-5E4C-4555-B2D4-BE8C2732375D}"/>
          </ac:grpSpMkLst>
        </pc:grpChg>
        <pc:grpChg chg="mod">
          <ac:chgData name="Daniel Roth" userId="02261a5d-b764-49c2-b6b6-041bd43f80dd" providerId="ADAL" clId="{7E1AF8D3-FF9F-4451-86A0-9BE6CC01FDDB}" dt="2021-02-23T16:26:01.548" v="1501"/>
          <ac:grpSpMkLst>
            <pc:docMk/>
            <pc:sldMk cId="1461931022" sldId="2076138727"/>
            <ac:grpSpMk id="48" creationId="{88348132-203B-4808-BBEA-F59CC9170AB0}"/>
          </ac:grpSpMkLst>
        </pc:grpChg>
        <pc:grpChg chg="mod">
          <ac:chgData name="Daniel Roth" userId="02261a5d-b764-49c2-b6b6-041bd43f80dd" providerId="ADAL" clId="{7E1AF8D3-FF9F-4451-86A0-9BE6CC01FDDB}" dt="2021-02-23T16:26:01.548" v="1501"/>
          <ac:grpSpMkLst>
            <pc:docMk/>
            <pc:sldMk cId="1461931022" sldId="2076138727"/>
            <ac:grpSpMk id="49" creationId="{F80BA7A2-139E-4C5A-A86E-F14B5F4FCFE7}"/>
          </ac:grpSpMkLst>
        </pc:grpChg>
        <pc:picChg chg="add del mod">
          <ac:chgData name="Daniel Roth" userId="02261a5d-b764-49c2-b6b6-041bd43f80dd" providerId="ADAL" clId="{7E1AF8D3-FF9F-4451-86A0-9BE6CC01FDDB}" dt="2021-02-23T16:04:34.688" v="1386" actId="478"/>
          <ac:picMkLst>
            <pc:docMk/>
            <pc:sldMk cId="1461931022" sldId="2076138727"/>
            <ac:picMk id="12" creationId="{445A7580-7347-41E8-93D1-E73173023A3A}"/>
          </ac:picMkLst>
        </pc:picChg>
        <pc:picChg chg="add mod">
          <ac:chgData name="Daniel Roth" userId="02261a5d-b764-49c2-b6b6-041bd43f80dd" providerId="ADAL" clId="{7E1AF8D3-FF9F-4451-86A0-9BE6CC01FDDB}" dt="2021-02-23T16:25:07.528" v="1495" actId="1076"/>
          <ac:picMkLst>
            <pc:docMk/>
            <pc:sldMk cId="1461931022" sldId="2076138727"/>
            <ac:picMk id="15" creationId="{1A8F5452-1F60-4E2D-9800-43A4DF4A15C6}"/>
          </ac:picMkLst>
        </pc:picChg>
        <pc:picChg chg="mod">
          <ac:chgData name="Daniel Roth" userId="02261a5d-b764-49c2-b6b6-041bd43f80dd" providerId="ADAL" clId="{7E1AF8D3-FF9F-4451-86A0-9BE6CC01FDDB}" dt="2021-02-23T16:26:01.548" v="1501"/>
          <ac:picMkLst>
            <pc:docMk/>
            <pc:sldMk cId="1461931022" sldId="2076138727"/>
            <ac:picMk id="50" creationId="{64A1AB69-E978-407D-AB54-73761AF12F8E}"/>
          </ac:picMkLst>
        </pc:picChg>
        <pc:picChg chg="mod">
          <ac:chgData name="Daniel Roth" userId="02261a5d-b764-49c2-b6b6-041bd43f80dd" providerId="ADAL" clId="{7E1AF8D3-FF9F-4451-86A0-9BE6CC01FDDB}" dt="2021-02-23T16:26:01.548" v="1501"/>
          <ac:picMkLst>
            <pc:docMk/>
            <pc:sldMk cId="1461931022" sldId="2076138727"/>
            <ac:picMk id="56" creationId="{90724451-EFEA-442B-9438-FCE1A92E789B}"/>
          </ac:picMkLst>
        </pc:picChg>
        <pc:picChg chg="mod">
          <ac:chgData name="Daniel Roth" userId="02261a5d-b764-49c2-b6b6-041bd43f80dd" providerId="ADAL" clId="{7E1AF8D3-FF9F-4451-86A0-9BE6CC01FDDB}" dt="2021-02-23T16:26:01.548" v="1501"/>
          <ac:picMkLst>
            <pc:docMk/>
            <pc:sldMk cId="1461931022" sldId="2076138727"/>
            <ac:picMk id="57" creationId="{39F9DC8A-F12D-4140-8D4F-7B0E9F272DE6}"/>
          </ac:picMkLst>
        </pc:picChg>
        <pc:picChg chg="mod">
          <ac:chgData name="Daniel Roth" userId="02261a5d-b764-49c2-b6b6-041bd43f80dd" providerId="ADAL" clId="{7E1AF8D3-FF9F-4451-86A0-9BE6CC01FDDB}" dt="2021-02-25T05:26:36.543" v="2259" actId="207"/>
          <ac:picMkLst>
            <pc:docMk/>
            <pc:sldMk cId="1461931022" sldId="2076138727"/>
            <ac:picMk id="58" creationId="{14DCB67B-D45B-4734-B74C-D1003EC6A8C9}"/>
          </ac:picMkLst>
        </pc:picChg>
        <pc:picChg chg="mod">
          <ac:chgData name="Daniel Roth" userId="02261a5d-b764-49c2-b6b6-041bd43f80dd" providerId="ADAL" clId="{7E1AF8D3-FF9F-4451-86A0-9BE6CC01FDDB}" dt="2021-02-25T05:26:36.543" v="2259" actId="207"/>
          <ac:picMkLst>
            <pc:docMk/>
            <pc:sldMk cId="1461931022" sldId="2076138727"/>
            <ac:picMk id="60" creationId="{EA7618E5-8E8C-423E-9CA1-3BC4D03F17B2}"/>
          </ac:picMkLst>
        </pc:picChg>
        <pc:cxnChg chg="mod">
          <ac:chgData name="Daniel Roth" userId="02261a5d-b764-49c2-b6b6-041bd43f80dd" providerId="ADAL" clId="{7E1AF8D3-FF9F-4451-86A0-9BE6CC01FDDB}" dt="2021-02-23T16:26:01.548" v="1501"/>
          <ac:cxnSpMkLst>
            <pc:docMk/>
            <pc:sldMk cId="1461931022" sldId="2076138727"/>
            <ac:cxnSpMk id="37" creationId="{D03F8BC4-C946-4028-A0D7-40AD75114C37}"/>
          </ac:cxnSpMkLst>
        </pc:cxnChg>
        <pc:cxnChg chg="mod">
          <ac:chgData name="Daniel Roth" userId="02261a5d-b764-49c2-b6b6-041bd43f80dd" providerId="ADAL" clId="{7E1AF8D3-FF9F-4451-86A0-9BE6CC01FDDB}" dt="2021-02-23T16:26:01.548" v="1501"/>
          <ac:cxnSpMkLst>
            <pc:docMk/>
            <pc:sldMk cId="1461931022" sldId="2076138727"/>
            <ac:cxnSpMk id="39" creationId="{5DB22BF7-14DA-46EF-A847-766475FE7C08}"/>
          </ac:cxnSpMkLst>
        </pc:cxnChg>
        <pc:cxnChg chg="mod">
          <ac:chgData name="Daniel Roth" userId="02261a5d-b764-49c2-b6b6-041bd43f80dd" providerId="ADAL" clId="{7E1AF8D3-FF9F-4451-86A0-9BE6CC01FDDB}" dt="2021-02-23T16:26:01.548" v="1501"/>
          <ac:cxnSpMkLst>
            <pc:docMk/>
            <pc:sldMk cId="1461931022" sldId="2076138727"/>
            <ac:cxnSpMk id="41" creationId="{22E3C422-72E9-4FC5-AABB-65CAB672C19D}"/>
          </ac:cxnSpMkLst>
        </pc:cxnChg>
        <pc:cxnChg chg="mod">
          <ac:chgData name="Daniel Roth" userId="02261a5d-b764-49c2-b6b6-041bd43f80dd" providerId="ADAL" clId="{7E1AF8D3-FF9F-4451-86A0-9BE6CC01FDDB}" dt="2021-02-23T16:26:01.548" v="1501"/>
          <ac:cxnSpMkLst>
            <pc:docMk/>
            <pc:sldMk cId="1461931022" sldId="2076138727"/>
            <ac:cxnSpMk id="43" creationId="{C3832E3F-7A85-480F-808A-9A8C6C700B60}"/>
          </ac:cxnSpMkLst>
        </pc:cxnChg>
      </pc:sldChg>
      <pc:sldChg chg="modSp new mod ord">
        <pc:chgData name="Daniel Roth" userId="02261a5d-b764-49c2-b6b6-041bd43f80dd" providerId="ADAL" clId="{7E1AF8D3-FF9F-4451-86A0-9BE6CC01FDDB}" dt="2021-02-25T06:09:00.868" v="2451" actId="20577"/>
        <pc:sldMkLst>
          <pc:docMk/>
          <pc:sldMk cId="2800050843" sldId="2076138728"/>
        </pc:sldMkLst>
        <pc:spChg chg="mod">
          <ac:chgData name="Daniel Roth" userId="02261a5d-b764-49c2-b6b6-041bd43f80dd" providerId="ADAL" clId="{7E1AF8D3-FF9F-4451-86A0-9BE6CC01FDDB}" dt="2021-02-25T06:09:00.868" v="2451" actId="20577"/>
          <ac:spMkLst>
            <pc:docMk/>
            <pc:sldMk cId="2800050843" sldId="2076138728"/>
            <ac:spMk id="2" creationId="{6B7AD44F-0D94-4DE8-A9BE-C6A47150EDE4}"/>
          </ac:spMkLst>
        </pc:spChg>
        <pc:spChg chg="mod">
          <ac:chgData name="Daniel Roth" userId="02261a5d-b764-49c2-b6b6-041bd43f80dd" providerId="ADAL" clId="{7E1AF8D3-FF9F-4451-86A0-9BE6CC01FDDB}" dt="2021-02-25T06:08:03.343" v="2433" actId="6549"/>
          <ac:spMkLst>
            <pc:docMk/>
            <pc:sldMk cId="2800050843" sldId="2076138728"/>
            <ac:spMk id="3" creationId="{469A5F1E-ACFF-406B-B144-E94EEADF1427}"/>
          </ac:spMkLst>
        </pc:spChg>
      </pc:sldChg>
      <pc:sldChg chg="add modAnim">
        <pc:chgData name="Daniel Roth" userId="02261a5d-b764-49c2-b6b6-041bd43f80dd" providerId="ADAL" clId="{7E1AF8D3-FF9F-4451-86A0-9BE6CC01FDDB}" dt="2021-02-25T07:06:28.917" v="2838"/>
        <pc:sldMkLst>
          <pc:docMk/>
          <pc:sldMk cId="2196656768" sldId="2076138729"/>
        </pc:sldMkLst>
      </pc:sldChg>
      <pc:sldChg chg="add del">
        <pc:chgData name="Daniel Roth" userId="02261a5d-b764-49c2-b6b6-041bd43f80dd" providerId="ADAL" clId="{7E1AF8D3-FF9F-4451-86A0-9BE6CC01FDDB}" dt="2021-02-23T16:23:24.153" v="1485" actId="22"/>
        <pc:sldMkLst>
          <pc:docMk/>
          <pc:sldMk cId="2622309414" sldId="2076138729"/>
        </pc:sldMkLst>
      </pc:sldChg>
      <pc:sldChg chg="add del">
        <pc:chgData name="Daniel Roth" userId="02261a5d-b764-49c2-b6b6-041bd43f80dd" providerId="ADAL" clId="{7E1AF8D3-FF9F-4451-86A0-9BE6CC01FDDB}" dt="2021-02-25T04:24:05.380" v="1612" actId="22"/>
        <pc:sldMkLst>
          <pc:docMk/>
          <pc:sldMk cId="48467066" sldId="2076138730"/>
        </pc:sldMkLst>
      </pc:sldChg>
      <pc:sldChg chg="add del">
        <pc:chgData name="Daniel Roth" userId="02261a5d-b764-49c2-b6b6-041bd43f80dd" providerId="ADAL" clId="{7E1AF8D3-FF9F-4451-86A0-9BE6CC01FDDB}" dt="2021-02-25T04:23:57.961" v="1610" actId="47"/>
        <pc:sldMkLst>
          <pc:docMk/>
          <pc:sldMk cId="1440938980" sldId="2076138730"/>
        </pc:sldMkLst>
      </pc:sldChg>
      <pc:sldChg chg="addSp delSp modSp add mod modTransition">
        <pc:chgData name="Daniel Roth" userId="02261a5d-b764-49c2-b6b6-041bd43f80dd" providerId="ADAL" clId="{7E1AF8D3-FF9F-4451-86A0-9BE6CC01FDDB}" dt="2021-02-25T04:47:48.672" v="2034"/>
        <pc:sldMkLst>
          <pc:docMk/>
          <pc:sldMk cId="2542164562" sldId="2076138730"/>
        </pc:sldMkLst>
        <pc:spChg chg="topLvl">
          <ac:chgData name="Daniel Roth" userId="02261a5d-b764-49c2-b6b6-041bd43f80dd" providerId="ADAL" clId="{7E1AF8D3-FF9F-4451-86A0-9BE6CC01FDDB}" dt="2021-02-25T04:38:54.791" v="1829" actId="165"/>
          <ac:spMkLst>
            <pc:docMk/>
            <pc:sldMk cId="2542164562" sldId="2076138730"/>
            <ac:spMk id="4" creationId="{12387E02-8B81-42E3-A854-FD19F509C195}"/>
          </ac:spMkLst>
        </pc:spChg>
        <pc:spChg chg="mod topLvl">
          <ac:chgData name="Daniel Roth" userId="02261a5d-b764-49c2-b6b6-041bd43f80dd" providerId="ADAL" clId="{7E1AF8D3-FF9F-4451-86A0-9BE6CC01FDDB}" dt="2021-02-25T04:38:54.791" v="1829" actId="165"/>
          <ac:spMkLst>
            <pc:docMk/>
            <pc:sldMk cId="2542164562" sldId="2076138730"/>
            <ac:spMk id="5" creationId="{122B0698-D2A4-4BE8-8C0D-8B4908DFD71C}"/>
          </ac:spMkLst>
        </pc:spChg>
        <pc:spChg chg="del">
          <ac:chgData name="Daniel Roth" userId="02261a5d-b764-49c2-b6b6-041bd43f80dd" providerId="ADAL" clId="{7E1AF8D3-FF9F-4451-86A0-9BE6CC01FDDB}" dt="2021-02-25T04:24:15.287" v="1614" actId="478"/>
          <ac:spMkLst>
            <pc:docMk/>
            <pc:sldMk cId="2542164562" sldId="2076138730"/>
            <ac:spMk id="6" creationId="{01DDC0C5-FDF2-4EB6-B174-09923FE34B96}"/>
          </ac:spMkLst>
        </pc:spChg>
        <pc:spChg chg="mod ord topLvl">
          <ac:chgData name="Daniel Roth" userId="02261a5d-b764-49c2-b6b6-041bd43f80dd" providerId="ADAL" clId="{7E1AF8D3-FF9F-4451-86A0-9BE6CC01FDDB}" dt="2021-02-25T04:39:47.489" v="1843" actId="242"/>
          <ac:spMkLst>
            <pc:docMk/>
            <pc:sldMk cId="2542164562" sldId="2076138730"/>
            <ac:spMk id="7" creationId="{45274FE6-6D84-4549-8058-CB411EDAF128}"/>
          </ac:spMkLst>
        </pc:spChg>
        <pc:spChg chg="del">
          <ac:chgData name="Daniel Roth" userId="02261a5d-b764-49c2-b6b6-041bd43f80dd" providerId="ADAL" clId="{7E1AF8D3-FF9F-4451-86A0-9BE6CC01FDDB}" dt="2021-02-25T04:24:15.287" v="1614" actId="478"/>
          <ac:spMkLst>
            <pc:docMk/>
            <pc:sldMk cId="2542164562" sldId="2076138730"/>
            <ac:spMk id="14" creationId="{123CB816-7C5F-4EAE-B76F-CEA1BA905A93}"/>
          </ac:spMkLst>
        </pc:spChg>
        <pc:spChg chg="add mod">
          <ac:chgData name="Daniel Roth" userId="02261a5d-b764-49c2-b6b6-041bd43f80dd" providerId="ADAL" clId="{7E1AF8D3-FF9F-4451-86A0-9BE6CC01FDDB}" dt="2021-02-25T04:36:18.630" v="1740" actId="207"/>
          <ac:spMkLst>
            <pc:docMk/>
            <pc:sldMk cId="2542164562" sldId="2076138730"/>
            <ac:spMk id="15" creationId="{6137BF92-DB0A-4544-8F80-97127BEE96CE}"/>
          </ac:spMkLst>
        </pc:spChg>
        <pc:spChg chg="add mod">
          <ac:chgData name="Daniel Roth" userId="02261a5d-b764-49c2-b6b6-041bd43f80dd" providerId="ADAL" clId="{7E1AF8D3-FF9F-4451-86A0-9BE6CC01FDDB}" dt="2021-02-25T04:29:07.664" v="1654" actId="207"/>
          <ac:spMkLst>
            <pc:docMk/>
            <pc:sldMk cId="2542164562" sldId="2076138730"/>
            <ac:spMk id="16" creationId="{14B9F7FE-65C3-44BE-AE7E-F962A6AC2EC3}"/>
          </ac:spMkLst>
        </pc:spChg>
        <pc:spChg chg="add del mod">
          <ac:chgData name="Daniel Roth" userId="02261a5d-b764-49c2-b6b6-041bd43f80dd" providerId="ADAL" clId="{7E1AF8D3-FF9F-4451-86A0-9BE6CC01FDDB}" dt="2021-02-25T04:31:54.224" v="1679" actId="478"/>
          <ac:spMkLst>
            <pc:docMk/>
            <pc:sldMk cId="2542164562" sldId="2076138730"/>
            <ac:spMk id="18" creationId="{DAB12FA1-DF20-4C81-928B-599A03497DB9}"/>
          </ac:spMkLst>
        </pc:spChg>
        <pc:spChg chg="add del mod">
          <ac:chgData name="Daniel Roth" userId="02261a5d-b764-49c2-b6b6-041bd43f80dd" providerId="ADAL" clId="{7E1AF8D3-FF9F-4451-86A0-9BE6CC01FDDB}" dt="2021-02-25T04:31:54.224" v="1679" actId="478"/>
          <ac:spMkLst>
            <pc:docMk/>
            <pc:sldMk cId="2542164562" sldId="2076138730"/>
            <ac:spMk id="19" creationId="{BECA5364-370D-4D57-9EC8-E7E84537D181}"/>
          </ac:spMkLst>
        </pc:spChg>
        <pc:spChg chg="add del mod">
          <ac:chgData name="Daniel Roth" userId="02261a5d-b764-49c2-b6b6-041bd43f80dd" providerId="ADAL" clId="{7E1AF8D3-FF9F-4451-86A0-9BE6CC01FDDB}" dt="2021-02-25T04:31:54.224" v="1679" actId="478"/>
          <ac:spMkLst>
            <pc:docMk/>
            <pc:sldMk cId="2542164562" sldId="2076138730"/>
            <ac:spMk id="20" creationId="{BBD981F8-C42E-46C7-A5CB-06495CF04CD5}"/>
          </ac:spMkLst>
        </pc:spChg>
        <pc:spChg chg="add mod">
          <ac:chgData name="Daniel Roth" userId="02261a5d-b764-49c2-b6b6-041bd43f80dd" providerId="ADAL" clId="{7E1AF8D3-FF9F-4451-86A0-9BE6CC01FDDB}" dt="2021-02-25T04:34:08.849" v="1729" actId="1076"/>
          <ac:spMkLst>
            <pc:docMk/>
            <pc:sldMk cId="2542164562" sldId="2076138730"/>
            <ac:spMk id="22" creationId="{98250B48-372C-4C81-9CD6-F85E4F087F5C}"/>
          </ac:spMkLst>
        </pc:spChg>
        <pc:spChg chg="del">
          <ac:chgData name="Daniel Roth" userId="02261a5d-b764-49c2-b6b6-041bd43f80dd" providerId="ADAL" clId="{7E1AF8D3-FF9F-4451-86A0-9BE6CC01FDDB}" dt="2021-02-25T04:24:26.585" v="1615" actId="478"/>
          <ac:spMkLst>
            <pc:docMk/>
            <pc:sldMk cId="2542164562" sldId="2076138730"/>
            <ac:spMk id="50" creationId="{1866E26E-DC7D-43F5-8363-4E84164D92E0}"/>
          </ac:spMkLst>
        </pc:spChg>
        <pc:spChg chg="mod">
          <ac:chgData name="Daniel Roth" userId="02261a5d-b764-49c2-b6b6-041bd43f80dd" providerId="ADAL" clId="{7E1AF8D3-FF9F-4451-86A0-9BE6CC01FDDB}" dt="2021-02-25T04:40:43.557" v="1885" actId="242"/>
          <ac:spMkLst>
            <pc:docMk/>
            <pc:sldMk cId="2542164562" sldId="2076138730"/>
            <ac:spMk id="52" creationId="{322BEBDC-31FD-49DC-BA7E-6F1253B274B4}"/>
          </ac:spMkLst>
        </pc:spChg>
        <pc:spChg chg="del">
          <ac:chgData name="Daniel Roth" userId="02261a5d-b764-49c2-b6b6-041bd43f80dd" providerId="ADAL" clId="{7E1AF8D3-FF9F-4451-86A0-9BE6CC01FDDB}" dt="2021-02-25T04:24:26.585" v="1615" actId="478"/>
          <ac:spMkLst>
            <pc:docMk/>
            <pc:sldMk cId="2542164562" sldId="2076138730"/>
            <ac:spMk id="54" creationId="{71D5ED82-FC3B-4E3B-B397-0AE160643F0D}"/>
          </ac:spMkLst>
        </pc:spChg>
        <pc:spChg chg="mod">
          <ac:chgData name="Daniel Roth" userId="02261a5d-b764-49c2-b6b6-041bd43f80dd" providerId="ADAL" clId="{7E1AF8D3-FF9F-4451-86A0-9BE6CC01FDDB}" dt="2021-02-25T04:25:19.492" v="1625" actId="20577"/>
          <ac:spMkLst>
            <pc:docMk/>
            <pc:sldMk cId="2542164562" sldId="2076138730"/>
            <ac:spMk id="77" creationId="{AB16A455-166E-43D2-8228-7E6882511C2B}"/>
          </ac:spMkLst>
        </pc:spChg>
        <pc:grpChg chg="add mod">
          <ac:chgData name="Daniel Roth" userId="02261a5d-b764-49c2-b6b6-041bd43f80dd" providerId="ADAL" clId="{7E1AF8D3-FF9F-4451-86A0-9BE6CC01FDDB}" dt="2021-02-25T04:35:28.969" v="1736" actId="1076"/>
          <ac:grpSpMkLst>
            <pc:docMk/>
            <pc:sldMk cId="2542164562" sldId="2076138730"/>
            <ac:grpSpMk id="17" creationId="{FB26E66C-7017-4FF0-B58E-E4F90587149E}"/>
          </ac:grpSpMkLst>
        </pc:grpChg>
        <pc:grpChg chg="del mod">
          <ac:chgData name="Daniel Roth" userId="02261a5d-b764-49c2-b6b6-041bd43f80dd" providerId="ADAL" clId="{7E1AF8D3-FF9F-4451-86A0-9BE6CC01FDDB}" dt="2021-02-25T04:38:54.791" v="1829" actId="165"/>
          <ac:grpSpMkLst>
            <pc:docMk/>
            <pc:sldMk cId="2542164562" sldId="2076138730"/>
            <ac:grpSpMk id="25" creationId="{340B8CB9-A186-42F5-9FD6-4A5EFC15AB14}"/>
          </ac:grpSpMkLst>
        </pc:grpChg>
        <pc:grpChg chg="add">
          <ac:chgData name="Daniel Roth" userId="02261a5d-b764-49c2-b6b6-041bd43f80dd" providerId="ADAL" clId="{7E1AF8D3-FF9F-4451-86A0-9BE6CC01FDDB}" dt="2021-02-25T04:36:43.292" v="1741" actId="164"/>
          <ac:grpSpMkLst>
            <pc:docMk/>
            <pc:sldMk cId="2542164562" sldId="2076138730"/>
            <ac:grpSpMk id="30" creationId="{961C2304-7540-4209-A5CC-4D2BDE432D72}"/>
          </ac:grpSpMkLst>
        </pc:grpChg>
        <pc:grpChg chg="add">
          <ac:chgData name="Daniel Roth" userId="02261a5d-b764-49c2-b6b6-041bd43f80dd" providerId="ADAL" clId="{7E1AF8D3-FF9F-4451-86A0-9BE6CC01FDDB}" dt="2021-02-25T04:36:47.993" v="1742" actId="164"/>
          <ac:grpSpMkLst>
            <pc:docMk/>
            <pc:sldMk cId="2542164562" sldId="2076138730"/>
            <ac:grpSpMk id="31" creationId="{112A22BA-458D-4C8F-BB4A-8DB298B28AE9}"/>
          </ac:grpSpMkLst>
        </pc:grpChg>
        <pc:grpChg chg="add ord">
          <ac:chgData name="Daniel Roth" userId="02261a5d-b764-49c2-b6b6-041bd43f80dd" providerId="ADAL" clId="{7E1AF8D3-FF9F-4451-86A0-9BE6CC01FDDB}" dt="2021-02-25T04:37:20.316" v="1751" actId="171"/>
          <ac:grpSpMkLst>
            <pc:docMk/>
            <pc:sldMk cId="2542164562" sldId="2076138730"/>
            <ac:grpSpMk id="32" creationId="{92E2C317-5136-472C-A7E0-D1D46C010BB7}"/>
          </ac:grpSpMkLst>
        </pc:grpChg>
        <pc:picChg chg="topLvl">
          <ac:chgData name="Daniel Roth" userId="02261a5d-b764-49c2-b6b6-041bd43f80dd" providerId="ADAL" clId="{7E1AF8D3-FF9F-4451-86A0-9BE6CC01FDDB}" dt="2021-02-25T04:38:54.791" v="1829" actId="165"/>
          <ac:picMkLst>
            <pc:docMk/>
            <pc:sldMk cId="2542164562" sldId="2076138730"/>
            <ac:picMk id="3" creationId="{2FCDFA98-8E91-4361-B046-85887AC664E3}"/>
          </ac:picMkLst>
        </pc:picChg>
        <pc:picChg chg="del">
          <ac:chgData name="Daniel Roth" userId="02261a5d-b764-49c2-b6b6-041bd43f80dd" providerId="ADAL" clId="{7E1AF8D3-FF9F-4451-86A0-9BE6CC01FDDB}" dt="2021-02-25T04:24:34.786" v="1616" actId="478"/>
          <ac:picMkLst>
            <pc:docMk/>
            <pc:sldMk cId="2542164562" sldId="2076138730"/>
            <ac:picMk id="8" creationId="{484AE3E1-87A9-446F-A56B-231670863837}"/>
          </ac:picMkLst>
        </pc:picChg>
        <pc:picChg chg="add mod">
          <ac:chgData name="Daniel Roth" userId="02261a5d-b764-49c2-b6b6-041bd43f80dd" providerId="ADAL" clId="{7E1AF8D3-FF9F-4451-86A0-9BE6CC01FDDB}" dt="2021-02-25T04:39:53.755" v="1871" actId="1036"/>
          <ac:picMkLst>
            <pc:docMk/>
            <pc:sldMk cId="2542164562" sldId="2076138730"/>
            <ac:picMk id="9" creationId="{9EDEC6AC-1FAD-4000-8FA1-3AA640605CE6}"/>
          </ac:picMkLst>
        </pc:picChg>
        <pc:picChg chg="add del mod">
          <ac:chgData name="Daniel Roth" userId="02261a5d-b764-49c2-b6b6-041bd43f80dd" providerId="ADAL" clId="{7E1AF8D3-FF9F-4451-86A0-9BE6CC01FDDB}" dt="2021-02-25T04:27:05.825" v="1638" actId="478"/>
          <ac:picMkLst>
            <pc:docMk/>
            <pc:sldMk cId="2542164562" sldId="2076138730"/>
            <ac:picMk id="11" creationId="{B9C70D98-6AFB-454A-86AD-4CDAA7DE1AF9}"/>
          </ac:picMkLst>
        </pc:picChg>
        <pc:picChg chg="add del mod">
          <ac:chgData name="Daniel Roth" userId="02261a5d-b764-49c2-b6b6-041bd43f80dd" providerId="ADAL" clId="{7E1AF8D3-FF9F-4451-86A0-9BE6CC01FDDB}" dt="2021-02-25T04:27:25.981" v="1642" actId="478"/>
          <ac:picMkLst>
            <pc:docMk/>
            <pc:sldMk cId="2542164562" sldId="2076138730"/>
            <ac:picMk id="13" creationId="{CECFD95B-B232-43A2-9D43-2913D906D625}"/>
          </ac:picMkLst>
        </pc:picChg>
        <pc:picChg chg="del">
          <ac:chgData name="Daniel Roth" userId="02261a5d-b764-49c2-b6b6-041bd43f80dd" providerId="ADAL" clId="{7E1AF8D3-FF9F-4451-86A0-9BE6CC01FDDB}" dt="2021-02-25T04:24:15.287" v="1614" actId="478"/>
          <ac:picMkLst>
            <pc:docMk/>
            <pc:sldMk cId="2542164562" sldId="2076138730"/>
            <ac:picMk id="21" creationId="{E1A418B0-094F-4D5F-975E-91DB4D84AA4E}"/>
          </ac:picMkLst>
        </pc:picChg>
        <pc:picChg chg="del">
          <ac:chgData name="Daniel Roth" userId="02261a5d-b764-49c2-b6b6-041bd43f80dd" providerId="ADAL" clId="{7E1AF8D3-FF9F-4451-86A0-9BE6CC01FDDB}" dt="2021-02-25T04:24:15.287" v="1614" actId="478"/>
          <ac:picMkLst>
            <pc:docMk/>
            <pc:sldMk cId="2542164562" sldId="2076138730"/>
            <ac:picMk id="23" creationId="{54A261B7-5F35-4A57-BD7F-824C5F48244A}"/>
          </ac:picMkLst>
        </pc:picChg>
        <pc:picChg chg="add mod">
          <ac:chgData name="Daniel Roth" userId="02261a5d-b764-49c2-b6b6-041bd43f80dd" providerId="ADAL" clId="{7E1AF8D3-FF9F-4451-86A0-9BE6CC01FDDB}" dt="2021-02-25T04:39:59.349" v="1873" actId="1076"/>
          <ac:picMkLst>
            <pc:docMk/>
            <pc:sldMk cId="2542164562" sldId="2076138730"/>
            <ac:picMk id="34" creationId="{E816A2C3-DF30-40A0-AC9A-F12DDFCD9953}"/>
          </ac:picMkLst>
        </pc:picChg>
        <pc:picChg chg="del">
          <ac:chgData name="Daniel Roth" userId="02261a5d-b764-49c2-b6b6-041bd43f80dd" providerId="ADAL" clId="{7E1AF8D3-FF9F-4451-86A0-9BE6CC01FDDB}" dt="2021-02-25T04:24:38.146" v="1617" actId="478"/>
          <ac:picMkLst>
            <pc:docMk/>
            <pc:sldMk cId="2542164562" sldId="2076138730"/>
            <ac:picMk id="53" creationId="{FA0871B5-C8C1-4D2B-B8A3-3FA7976A275B}"/>
          </ac:picMkLst>
        </pc:picChg>
        <pc:picChg chg="del">
          <ac:chgData name="Daniel Roth" userId="02261a5d-b764-49c2-b6b6-041bd43f80dd" providerId="ADAL" clId="{7E1AF8D3-FF9F-4451-86A0-9BE6CC01FDDB}" dt="2021-02-25T04:24:26.585" v="1615" actId="478"/>
          <ac:picMkLst>
            <pc:docMk/>
            <pc:sldMk cId="2542164562" sldId="2076138730"/>
            <ac:picMk id="55" creationId="{E70EDF81-5B4F-49D6-BE9B-87A6F04AC588}"/>
          </ac:picMkLst>
        </pc:picChg>
        <pc:picChg chg="del">
          <ac:chgData name="Daniel Roth" userId="02261a5d-b764-49c2-b6b6-041bd43f80dd" providerId="ADAL" clId="{7E1AF8D3-FF9F-4451-86A0-9BE6CC01FDDB}" dt="2021-02-25T04:24:26.585" v="1615" actId="478"/>
          <ac:picMkLst>
            <pc:docMk/>
            <pc:sldMk cId="2542164562" sldId="2076138730"/>
            <ac:picMk id="56" creationId="{1BCE3271-523E-473E-A413-5699557CF644}"/>
          </ac:picMkLst>
        </pc:picChg>
        <pc:cxnChg chg="add mod">
          <ac:chgData name="Daniel Roth" userId="02261a5d-b764-49c2-b6b6-041bd43f80dd" providerId="ADAL" clId="{7E1AF8D3-FF9F-4451-86A0-9BE6CC01FDDB}" dt="2021-02-25T04:34:39.398" v="1731" actId="1582"/>
          <ac:cxnSpMkLst>
            <pc:docMk/>
            <pc:sldMk cId="2542164562" sldId="2076138730"/>
            <ac:cxnSpMk id="26" creationId="{E1D873C4-2736-4E98-8B32-42DD392AAA45}"/>
          </ac:cxnSpMkLst>
        </pc:cxnChg>
        <pc:cxnChg chg="add mod">
          <ac:chgData name="Daniel Roth" userId="02261a5d-b764-49c2-b6b6-041bd43f80dd" providerId="ADAL" clId="{7E1AF8D3-FF9F-4451-86A0-9BE6CC01FDDB}" dt="2021-02-25T04:34:39.398" v="1731" actId="1582"/>
          <ac:cxnSpMkLst>
            <pc:docMk/>
            <pc:sldMk cId="2542164562" sldId="2076138730"/>
            <ac:cxnSpMk id="27" creationId="{3509B933-75B7-469C-AFB5-E98DD902A837}"/>
          </ac:cxnSpMkLst>
        </pc:cxnChg>
        <pc:cxnChg chg="add mod">
          <ac:chgData name="Daniel Roth" userId="02261a5d-b764-49c2-b6b6-041bd43f80dd" providerId="ADAL" clId="{7E1AF8D3-FF9F-4451-86A0-9BE6CC01FDDB}" dt="2021-02-25T04:34:34.227" v="1730" actId="1582"/>
          <ac:cxnSpMkLst>
            <pc:docMk/>
            <pc:sldMk cId="2542164562" sldId="2076138730"/>
            <ac:cxnSpMk id="29" creationId="{542707A2-2207-4DCE-9FE4-D98B3465D826}"/>
          </ac:cxnSpMkLst>
        </pc:cxnChg>
      </pc:sldChg>
      <pc:sldChg chg="addSp delSp modSp add mod modTransition">
        <pc:chgData name="Daniel Roth" userId="02261a5d-b764-49c2-b6b6-041bd43f80dd" providerId="ADAL" clId="{7E1AF8D3-FF9F-4451-86A0-9BE6CC01FDDB}" dt="2021-02-25T05:23:57.921" v="2257" actId="1076"/>
        <pc:sldMkLst>
          <pc:docMk/>
          <pc:sldMk cId="1701926303" sldId="2076138731"/>
        </pc:sldMkLst>
        <pc:spChg chg="add mod">
          <ac:chgData name="Daniel Roth" userId="02261a5d-b764-49c2-b6b6-041bd43f80dd" providerId="ADAL" clId="{7E1AF8D3-FF9F-4451-86A0-9BE6CC01FDDB}" dt="2021-02-25T05:21:20.973" v="2233" actId="207"/>
          <ac:spMkLst>
            <pc:docMk/>
            <pc:sldMk cId="1701926303" sldId="2076138731"/>
            <ac:spMk id="2" creationId="{E0A7BE2B-4CEB-4E2C-BB78-26441C570511}"/>
          </ac:spMkLst>
        </pc:spChg>
        <pc:spChg chg="mod">
          <ac:chgData name="Daniel Roth" userId="02261a5d-b764-49c2-b6b6-041bd43f80dd" providerId="ADAL" clId="{7E1AF8D3-FF9F-4451-86A0-9BE6CC01FDDB}" dt="2021-02-25T04:41:35.178" v="1889" actId="14100"/>
          <ac:spMkLst>
            <pc:docMk/>
            <pc:sldMk cId="1701926303" sldId="2076138731"/>
            <ac:spMk id="7" creationId="{45274FE6-6D84-4549-8058-CB411EDAF128}"/>
          </ac:spMkLst>
        </pc:spChg>
        <pc:spChg chg="add mod">
          <ac:chgData name="Daniel Roth" userId="02261a5d-b764-49c2-b6b6-041bd43f80dd" providerId="ADAL" clId="{7E1AF8D3-FF9F-4451-86A0-9BE6CC01FDDB}" dt="2021-02-25T05:21:44.863" v="2237"/>
          <ac:spMkLst>
            <pc:docMk/>
            <pc:sldMk cId="1701926303" sldId="2076138731"/>
            <ac:spMk id="8" creationId="{35D043CA-14DA-4C8A-88A3-DC52B0619918}"/>
          </ac:spMkLst>
        </pc:spChg>
        <pc:spChg chg="add mod">
          <ac:chgData name="Daniel Roth" userId="02261a5d-b764-49c2-b6b6-041bd43f80dd" providerId="ADAL" clId="{7E1AF8D3-FF9F-4451-86A0-9BE6CC01FDDB}" dt="2021-02-25T05:21:20.973" v="2233" actId="207"/>
          <ac:spMkLst>
            <pc:docMk/>
            <pc:sldMk cId="1701926303" sldId="2076138731"/>
            <ac:spMk id="12" creationId="{2EDA9ED2-6CBB-4D14-A17D-6B8DD61EBD60}"/>
          </ac:spMkLst>
        </pc:spChg>
        <pc:spChg chg="add mod">
          <ac:chgData name="Daniel Roth" userId="02261a5d-b764-49c2-b6b6-041bd43f80dd" providerId="ADAL" clId="{7E1AF8D3-FF9F-4451-86A0-9BE6CC01FDDB}" dt="2021-02-25T05:23:47.814" v="2253" actId="6549"/>
          <ac:spMkLst>
            <pc:docMk/>
            <pc:sldMk cId="1701926303" sldId="2076138731"/>
            <ac:spMk id="14" creationId="{8F848481-C835-4282-89D9-F8918EDEF3DB}"/>
          </ac:spMkLst>
        </pc:spChg>
        <pc:spChg chg="mod">
          <ac:chgData name="Daniel Roth" userId="02261a5d-b764-49c2-b6b6-041bd43f80dd" providerId="ADAL" clId="{7E1AF8D3-FF9F-4451-86A0-9BE6CC01FDDB}" dt="2021-02-25T04:44:45.021" v="2005" actId="242"/>
          <ac:spMkLst>
            <pc:docMk/>
            <pc:sldMk cId="1701926303" sldId="2076138731"/>
            <ac:spMk id="52" creationId="{322BEBDC-31FD-49DC-BA7E-6F1253B274B4}"/>
          </ac:spMkLst>
        </pc:spChg>
        <pc:spChg chg="add del">
          <ac:chgData name="Daniel Roth" userId="02261a5d-b764-49c2-b6b6-041bd43f80dd" providerId="ADAL" clId="{7E1AF8D3-FF9F-4451-86A0-9BE6CC01FDDB}" dt="2021-02-25T05:21:48.322" v="2239" actId="22"/>
          <ac:spMkLst>
            <pc:docMk/>
            <pc:sldMk cId="1701926303" sldId="2076138731"/>
            <ac:spMk id="53" creationId="{F6AA65FA-6A4B-497D-8BC5-438A39B16E78}"/>
          </ac:spMkLst>
        </pc:spChg>
        <pc:spChg chg="mod topLvl">
          <ac:chgData name="Daniel Roth" userId="02261a5d-b764-49c2-b6b6-041bd43f80dd" providerId="ADAL" clId="{7E1AF8D3-FF9F-4451-86A0-9BE6CC01FDDB}" dt="2021-02-25T05:22:23.907" v="2246" actId="1076"/>
          <ac:spMkLst>
            <pc:docMk/>
            <pc:sldMk cId="1701926303" sldId="2076138731"/>
            <ac:spMk id="55" creationId="{22A5B60F-E9AD-44B6-9DD5-4459A8C2785D}"/>
          </ac:spMkLst>
        </pc:spChg>
        <pc:spChg chg="mod">
          <ac:chgData name="Daniel Roth" userId="02261a5d-b764-49c2-b6b6-041bd43f80dd" providerId="ADAL" clId="{7E1AF8D3-FF9F-4451-86A0-9BE6CC01FDDB}" dt="2021-02-25T05:23:48.248" v="2254"/>
          <ac:spMkLst>
            <pc:docMk/>
            <pc:sldMk cId="1701926303" sldId="2076138731"/>
            <ac:spMk id="58" creationId="{0A6F8E3A-EF91-4DFC-AFA9-9201A7480604}"/>
          </ac:spMkLst>
        </pc:spChg>
        <pc:spChg chg="mod">
          <ac:chgData name="Daniel Roth" userId="02261a5d-b764-49c2-b6b6-041bd43f80dd" providerId="ADAL" clId="{7E1AF8D3-FF9F-4451-86A0-9BE6CC01FDDB}" dt="2021-02-25T05:23:53.605" v="2256"/>
          <ac:spMkLst>
            <pc:docMk/>
            <pc:sldMk cId="1701926303" sldId="2076138731"/>
            <ac:spMk id="61" creationId="{792B28AD-05E2-4EB4-9B14-CBC4FECBB144}"/>
          </ac:spMkLst>
        </pc:spChg>
        <pc:spChg chg="mod">
          <ac:chgData name="Daniel Roth" userId="02261a5d-b764-49c2-b6b6-041bd43f80dd" providerId="ADAL" clId="{7E1AF8D3-FF9F-4451-86A0-9BE6CC01FDDB}" dt="2021-02-25T04:44:16.189" v="2004" actId="20577"/>
          <ac:spMkLst>
            <pc:docMk/>
            <pc:sldMk cId="1701926303" sldId="2076138731"/>
            <ac:spMk id="77" creationId="{AB16A455-166E-43D2-8228-7E6882511C2B}"/>
          </ac:spMkLst>
        </pc:spChg>
        <pc:grpChg chg="add">
          <ac:chgData name="Daniel Roth" userId="02261a5d-b764-49c2-b6b6-041bd43f80dd" providerId="ADAL" clId="{7E1AF8D3-FF9F-4451-86A0-9BE6CC01FDDB}" dt="2021-02-25T05:23:43.495" v="2252" actId="164"/>
          <ac:grpSpMkLst>
            <pc:docMk/>
            <pc:sldMk cId="1701926303" sldId="2076138731"/>
            <ac:grpSpMk id="21" creationId="{CD2D9F63-63E9-4109-B054-0296FFBD7D91}"/>
          </ac:grpSpMkLst>
        </pc:grpChg>
        <pc:grpChg chg="add del mod">
          <ac:chgData name="Daniel Roth" userId="02261a5d-b764-49c2-b6b6-041bd43f80dd" providerId="ADAL" clId="{7E1AF8D3-FF9F-4451-86A0-9BE6CC01FDDB}" dt="2021-02-25T05:22:07.371" v="2242" actId="165"/>
          <ac:grpSpMkLst>
            <pc:docMk/>
            <pc:sldMk cId="1701926303" sldId="2076138731"/>
            <ac:grpSpMk id="54" creationId="{E6F0C5E6-288C-400E-A2E1-177DB7647469}"/>
          </ac:grpSpMkLst>
        </pc:grpChg>
        <pc:grpChg chg="add del mod">
          <ac:chgData name="Daniel Roth" userId="02261a5d-b764-49c2-b6b6-041bd43f80dd" providerId="ADAL" clId="{7E1AF8D3-FF9F-4451-86A0-9BE6CC01FDDB}" dt="2021-02-25T05:23:51.963" v="2255"/>
          <ac:grpSpMkLst>
            <pc:docMk/>
            <pc:sldMk cId="1701926303" sldId="2076138731"/>
            <ac:grpSpMk id="57" creationId="{08890D36-8DAA-47EE-B3A2-C03E2791099D}"/>
          </ac:grpSpMkLst>
        </pc:grpChg>
        <pc:grpChg chg="add mod">
          <ac:chgData name="Daniel Roth" userId="02261a5d-b764-49c2-b6b6-041bd43f80dd" providerId="ADAL" clId="{7E1AF8D3-FF9F-4451-86A0-9BE6CC01FDDB}" dt="2021-02-25T05:23:57.921" v="2257" actId="1076"/>
          <ac:grpSpMkLst>
            <pc:docMk/>
            <pc:sldMk cId="1701926303" sldId="2076138731"/>
            <ac:grpSpMk id="60" creationId="{DBC55067-9F25-40F7-8E1F-7126C17D8D88}"/>
          </ac:grpSpMkLst>
        </pc:grpChg>
        <pc:picChg chg="add mod">
          <ac:chgData name="Daniel Roth" userId="02261a5d-b764-49c2-b6b6-041bd43f80dd" providerId="ADAL" clId="{7E1AF8D3-FF9F-4451-86A0-9BE6CC01FDDB}" dt="2021-02-25T04:42:04.465" v="1944" actId="1036"/>
          <ac:picMkLst>
            <pc:docMk/>
            <pc:sldMk cId="1701926303" sldId="2076138731"/>
            <ac:picMk id="6" creationId="{8E0C8A8A-1BB1-48F2-BB52-83C6FE859F4B}"/>
          </ac:picMkLst>
        </pc:picChg>
        <pc:picChg chg="del">
          <ac:chgData name="Daniel Roth" userId="02261a5d-b764-49c2-b6b6-041bd43f80dd" providerId="ADAL" clId="{7E1AF8D3-FF9F-4451-86A0-9BE6CC01FDDB}" dt="2021-02-25T04:41:16.042" v="1887" actId="478"/>
          <ac:picMkLst>
            <pc:docMk/>
            <pc:sldMk cId="1701926303" sldId="2076138731"/>
            <ac:picMk id="9" creationId="{9EDEC6AC-1FAD-4000-8FA1-3AA640605CE6}"/>
          </ac:picMkLst>
        </pc:picChg>
        <pc:picChg chg="add mod">
          <ac:chgData name="Daniel Roth" userId="02261a5d-b764-49c2-b6b6-041bd43f80dd" providerId="ADAL" clId="{7E1AF8D3-FF9F-4451-86A0-9BE6CC01FDDB}" dt="2021-02-25T04:42:27.133" v="1947" actId="1076"/>
          <ac:picMkLst>
            <pc:docMk/>
            <pc:sldMk cId="1701926303" sldId="2076138731"/>
            <ac:picMk id="10" creationId="{2E328DBF-BF22-4C61-857F-EED96EA179A7}"/>
          </ac:picMkLst>
        </pc:picChg>
        <pc:picChg chg="add mod">
          <ac:chgData name="Daniel Roth" userId="02261a5d-b764-49c2-b6b6-041bd43f80dd" providerId="ADAL" clId="{7E1AF8D3-FF9F-4451-86A0-9BE6CC01FDDB}" dt="2021-02-25T04:42:21.784" v="1946" actId="1076"/>
          <ac:picMkLst>
            <pc:docMk/>
            <pc:sldMk cId="1701926303" sldId="2076138731"/>
            <ac:picMk id="11" creationId="{7CF8A223-D125-4F92-9683-C6C64C06CEB4}"/>
          </ac:picMkLst>
        </pc:picChg>
        <pc:picChg chg="add">
          <ac:chgData name="Daniel Roth" userId="02261a5d-b764-49c2-b6b6-041bd43f80dd" providerId="ADAL" clId="{7E1AF8D3-FF9F-4451-86A0-9BE6CC01FDDB}" dt="2021-02-25T04:43:15.397" v="1996" actId="22"/>
          <ac:picMkLst>
            <pc:docMk/>
            <pc:sldMk cId="1701926303" sldId="2076138731"/>
            <ac:picMk id="13" creationId="{E346A19E-DDDF-423A-B4F6-50B72FE7BCED}"/>
          </ac:picMkLst>
        </pc:picChg>
        <pc:picChg chg="add">
          <ac:chgData name="Daniel Roth" userId="02261a5d-b764-49c2-b6b6-041bd43f80dd" providerId="ADAL" clId="{7E1AF8D3-FF9F-4451-86A0-9BE6CC01FDDB}" dt="2021-02-25T04:43:15.397" v="1996" actId="22"/>
          <ac:picMkLst>
            <pc:docMk/>
            <pc:sldMk cId="1701926303" sldId="2076138731"/>
            <ac:picMk id="18" creationId="{45773C9E-E09F-4F4A-BA8B-515188F1B706}"/>
          </ac:picMkLst>
        </pc:picChg>
        <pc:picChg chg="add">
          <ac:chgData name="Daniel Roth" userId="02261a5d-b764-49c2-b6b6-041bd43f80dd" providerId="ADAL" clId="{7E1AF8D3-FF9F-4451-86A0-9BE6CC01FDDB}" dt="2021-02-25T04:43:15.397" v="1996" actId="22"/>
          <ac:picMkLst>
            <pc:docMk/>
            <pc:sldMk cId="1701926303" sldId="2076138731"/>
            <ac:picMk id="19" creationId="{934EB9CE-F272-4325-A9DE-F252608CEDC2}"/>
          </ac:picMkLst>
        </pc:picChg>
        <pc:picChg chg="del">
          <ac:chgData name="Daniel Roth" userId="02261a5d-b764-49c2-b6b6-041bd43f80dd" providerId="ADAL" clId="{7E1AF8D3-FF9F-4451-86A0-9BE6CC01FDDB}" dt="2021-02-25T04:43:21.975" v="1997" actId="478"/>
          <ac:picMkLst>
            <pc:docMk/>
            <pc:sldMk cId="1701926303" sldId="2076138731"/>
            <ac:picMk id="34" creationId="{E816A2C3-DF30-40A0-AC9A-F12DDFCD9953}"/>
          </ac:picMkLst>
        </pc:picChg>
        <pc:picChg chg="mod topLvl">
          <ac:chgData name="Daniel Roth" userId="02261a5d-b764-49c2-b6b6-041bd43f80dd" providerId="ADAL" clId="{7E1AF8D3-FF9F-4451-86A0-9BE6CC01FDDB}" dt="2021-02-25T05:23:29.545" v="2251" actId="1076"/>
          <ac:picMkLst>
            <pc:docMk/>
            <pc:sldMk cId="1701926303" sldId="2076138731"/>
            <ac:picMk id="56" creationId="{B1320D4D-75AF-45B9-B44A-C3B0E2C8CC8B}"/>
          </ac:picMkLst>
        </pc:picChg>
        <pc:picChg chg="mod">
          <ac:chgData name="Daniel Roth" userId="02261a5d-b764-49c2-b6b6-041bd43f80dd" providerId="ADAL" clId="{7E1AF8D3-FF9F-4451-86A0-9BE6CC01FDDB}" dt="2021-02-25T05:23:48.248" v="2254"/>
          <ac:picMkLst>
            <pc:docMk/>
            <pc:sldMk cId="1701926303" sldId="2076138731"/>
            <ac:picMk id="59" creationId="{907B8969-17FC-4A49-99C0-77815AAC9D5C}"/>
          </ac:picMkLst>
        </pc:picChg>
        <pc:picChg chg="mod">
          <ac:chgData name="Daniel Roth" userId="02261a5d-b764-49c2-b6b6-041bd43f80dd" providerId="ADAL" clId="{7E1AF8D3-FF9F-4451-86A0-9BE6CC01FDDB}" dt="2021-02-25T05:23:53.605" v="2256"/>
          <ac:picMkLst>
            <pc:docMk/>
            <pc:sldMk cId="1701926303" sldId="2076138731"/>
            <ac:picMk id="62" creationId="{782C6EE9-576F-4A76-9CFD-10AB6434F535}"/>
          </ac:picMkLst>
        </pc:picChg>
      </pc:sldChg>
      <pc:sldChg chg="addSp delSp modSp new mod chgLayout">
        <pc:chgData name="Daniel Roth" userId="02261a5d-b764-49c2-b6b6-041bd43f80dd" providerId="ADAL" clId="{7E1AF8D3-FF9F-4451-86A0-9BE6CC01FDDB}" dt="2021-02-25T08:00:08.548" v="2890" actId="700"/>
        <pc:sldMkLst>
          <pc:docMk/>
          <pc:sldMk cId="3573709606" sldId="2076138732"/>
        </pc:sldMkLst>
        <pc:spChg chg="mod ord">
          <ac:chgData name="Daniel Roth" userId="02261a5d-b764-49c2-b6b6-041bd43f80dd" providerId="ADAL" clId="{7E1AF8D3-FF9F-4451-86A0-9BE6CC01FDDB}" dt="2021-02-25T08:00:08.548" v="2890" actId="700"/>
          <ac:spMkLst>
            <pc:docMk/>
            <pc:sldMk cId="3573709606" sldId="2076138732"/>
            <ac:spMk id="2" creationId="{79D6C90E-1D90-476F-A62B-A00131C82EB2}"/>
          </ac:spMkLst>
        </pc:spChg>
        <pc:spChg chg="mod ord">
          <ac:chgData name="Daniel Roth" userId="02261a5d-b764-49c2-b6b6-041bd43f80dd" providerId="ADAL" clId="{7E1AF8D3-FF9F-4451-86A0-9BE6CC01FDDB}" dt="2021-02-25T08:00:08.548" v="2890" actId="700"/>
          <ac:spMkLst>
            <pc:docMk/>
            <pc:sldMk cId="3573709606" sldId="2076138732"/>
            <ac:spMk id="3" creationId="{D6E4AB80-A6E9-4189-B6D9-398BEEB5DD07}"/>
          </ac:spMkLst>
        </pc:spChg>
        <pc:spChg chg="add del mod">
          <ac:chgData name="Daniel Roth" userId="02261a5d-b764-49c2-b6b6-041bd43f80dd" providerId="ADAL" clId="{7E1AF8D3-FF9F-4451-86A0-9BE6CC01FDDB}" dt="2021-02-25T08:00:03.506" v="2889" actId="478"/>
          <ac:spMkLst>
            <pc:docMk/>
            <pc:sldMk cId="3573709606" sldId="2076138732"/>
            <ac:spMk id="5" creationId="{075E3A48-F0CB-426A-AA9F-8594CCD189A8}"/>
          </ac:spMkLst>
        </pc:spChg>
        <pc:picChg chg="add del">
          <ac:chgData name="Daniel Roth" userId="02261a5d-b764-49c2-b6b6-041bd43f80dd" providerId="ADAL" clId="{7E1AF8D3-FF9F-4451-86A0-9BE6CC01FDDB}" dt="2021-02-25T07:58:36.328" v="2875" actId="22"/>
          <ac:picMkLst>
            <pc:docMk/>
            <pc:sldMk cId="3573709606" sldId="2076138732"/>
            <ac:picMk id="7" creationId="{CDCC6FC9-43C8-4EC8-829E-467EE29DEA82}"/>
          </ac:picMkLst>
        </pc:picChg>
        <pc:picChg chg="add del mod">
          <ac:chgData name="Daniel Roth" userId="02261a5d-b764-49c2-b6b6-041bd43f80dd" providerId="ADAL" clId="{7E1AF8D3-FF9F-4451-86A0-9BE6CC01FDDB}" dt="2021-02-25T08:00:01.076" v="2888" actId="478"/>
          <ac:picMkLst>
            <pc:docMk/>
            <pc:sldMk cId="3573709606" sldId="2076138732"/>
            <ac:picMk id="9" creationId="{BC85F058-809F-404D-A466-0BFBDB6BC885}"/>
          </ac:picMkLst>
        </pc:picChg>
      </pc:sldChg>
      <pc:sldChg chg="add del">
        <pc:chgData name="Daniel Roth" userId="02261a5d-b764-49c2-b6b6-041bd43f80dd" providerId="ADAL" clId="{7E1AF8D3-FF9F-4451-86A0-9BE6CC01FDDB}" dt="2021-02-25T05:50:29.226" v="2307" actId="22"/>
        <pc:sldMkLst>
          <pc:docMk/>
          <pc:sldMk cId="1738088005" sldId="2076138733"/>
        </pc:sldMkLst>
      </pc:sldChg>
      <pc:sldChg chg="addSp delSp modSp add mod">
        <pc:chgData name="Daniel Roth" userId="02261a5d-b764-49c2-b6b6-041bd43f80dd" providerId="ADAL" clId="{7E1AF8D3-FF9F-4451-86A0-9BE6CC01FDDB}" dt="2021-02-25T05:53:27.663" v="2320" actId="1076"/>
        <pc:sldMkLst>
          <pc:docMk/>
          <pc:sldMk cId="3786382073" sldId="2076138733"/>
        </pc:sldMkLst>
        <pc:spChg chg="mod">
          <ac:chgData name="Daniel Roth" userId="02261a5d-b764-49c2-b6b6-041bd43f80dd" providerId="ADAL" clId="{7E1AF8D3-FF9F-4451-86A0-9BE6CC01FDDB}" dt="2021-02-25T05:51:11.720" v="2311"/>
          <ac:spMkLst>
            <pc:docMk/>
            <pc:sldMk cId="3786382073" sldId="2076138733"/>
            <ac:spMk id="12" creationId="{4A60716B-D2EB-435D-A294-1C46A9DFB398}"/>
          </ac:spMkLst>
        </pc:spChg>
        <pc:spChg chg="mod">
          <ac:chgData name="Daniel Roth" userId="02261a5d-b764-49c2-b6b6-041bd43f80dd" providerId="ADAL" clId="{7E1AF8D3-FF9F-4451-86A0-9BE6CC01FDDB}" dt="2021-02-25T05:51:11.720" v="2311"/>
          <ac:spMkLst>
            <pc:docMk/>
            <pc:sldMk cId="3786382073" sldId="2076138733"/>
            <ac:spMk id="14" creationId="{8CA4CD6E-5749-423E-BEA0-249F1140AF52}"/>
          </ac:spMkLst>
        </pc:spChg>
        <pc:spChg chg="mod">
          <ac:chgData name="Daniel Roth" userId="02261a5d-b764-49c2-b6b6-041bd43f80dd" providerId="ADAL" clId="{7E1AF8D3-FF9F-4451-86A0-9BE6CC01FDDB}" dt="2021-02-25T05:51:11.720" v="2311"/>
          <ac:spMkLst>
            <pc:docMk/>
            <pc:sldMk cId="3786382073" sldId="2076138733"/>
            <ac:spMk id="16" creationId="{E458E529-08C7-43CB-B6FE-370F8FEFE041}"/>
          </ac:spMkLst>
        </pc:spChg>
        <pc:spChg chg="mod">
          <ac:chgData name="Daniel Roth" userId="02261a5d-b764-49c2-b6b6-041bd43f80dd" providerId="ADAL" clId="{7E1AF8D3-FF9F-4451-86A0-9BE6CC01FDDB}" dt="2021-02-25T05:51:11.720" v="2311"/>
          <ac:spMkLst>
            <pc:docMk/>
            <pc:sldMk cId="3786382073" sldId="2076138733"/>
            <ac:spMk id="17" creationId="{6AFDD726-FDD9-43CF-B16F-E7029AD9E08E}"/>
          </ac:spMkLst>
        </pc:spChg>
        <pc:grpChg chg="add mod">
          <ac:chgData name="Daniel Roth" userId="02261a5d-b764-49c2-b6b6-041bd43f80dd" providerId="ADAL" clId="{7E1AF8D3-FF9F-4451-86A0-9BE6CC01FDDB}" dt="2021-02-25T05:53:27.663" v="2320" actId="1076"/>
          <ac:grpSpMkLst>
            <pc:docMk/>
            <pc:sldMk cId="3786382073" sldId="2076138733"/>
            <ac:grpSpMk id="2" creationId="{A11036C6-DFC2-4306-B826-D7491F9D454E}"/>
          </ac:grpSpMkLst>
        </pc:grpChg>
        <pc:grpChg chg="add del mod">
          <ac:chgData name="Daniel Roth" userId="02261a5d-b764-49c2-b6b6-041bd43f80dd" providerId="ADAL" clId="{7E1AF8D3-FF9F-4451-86A0-9BE6CC01FDDB}" dt="2021-02-25T05:51:29.544" v="2313" actId="478"/>
          <ac:grpSpMkLst>
            <pc:docMk/>
            <pc:sldMk cId="3786382073" sldId="2076138733"/>
            <ac:grpSpMk id="11" creationId="{1F0481D5-0E2D-4036-9B7C-3953CDC2A44F}"/>
          </ac:grpSpMkLst>
        </pc:grpChg>
        <pc:grpChg chg="mod">
          <ac:chgData name="Daniel Roth" userId="02261a5d-b764-49c2-b6b6-041bd43f80dd" providerId="ADAL" clId="{7E1AF8D3-FF9F-4451-86A0-9BE6CC01FDDB}" dt="2021-02-25T05:51:11.720" v="2311"/>
          <ac:grpSpMkLst>
            <pc:docMk/>
            <pc:sldMk cId="3786382073" sldId="2076138733"/>
            <ac:grpSpMk id="13" creationId="{DCFB57DB-8FCE-4914-836A-97A76846964D}"/>
          </ac:grpSpMkLst>
        </pc:grpChg>
        <pc:grpChg chg="mod">
          <ac:chgData name="Daniel Roth" userId="02261a5d-b764-49c2-b6b6-041bd43f80dd" providerId="ADAL" clId="{7E1AF8D3-FF9F-4451-86A0-9BE6CC01FDDB}" dt="2021-02-25T05:51:11.720" v="2311"/>
          <ac:grpSpMkLst>
            <pc:docMk/>
            <pc:sldMk cId="3786382073" sldId="2076138733"/>
            <ac:grpSpMk id="15" creationId="{C891EBDE-D6C1-4F3D-A144-045C7B9CB377}"/>
          </ac:grpSpMkLst>
        </pc:grpChg>
        <pc:grpChg chg="mod">
          <ac:chgData name="Daniel Roth" userId="02261a5d-b764-49c2-b6b6-041bd43f80dd" providerId="ADAL" clId="{7E1AF8D3-FF9F-4451-86A0-9BE6CC01FDDB}" dt="2021-02-25T05:53:12.780" v="2317" actId="1076"/>
          <ac:grpSpMkLst>
            <pc:docMk/>
            <pc:sldMk cId="3786382073" sldId="2076138733"/>
            <ac:grpSpMk id="45" creationId="{3EA181B0-9964-4512-9877-C903ADC5E172}"/>
          </ac:grpSpMkLst>
        </pc:grpChg>
      </pc:sldChg>
      <pc:sldChg chg="addSp modSp new mod modClrScheme chgLayout">
        <pc:chgData name="Daniel Roth" userId="02261a5d-b764-49c2-b6b6-041bd43f80dd" providerId="ADAL" clId="{7E1AF8D3-FF9F-4451-86A0-9BE6CC01FDDB}" dt="2021-02-25T07:47:42.538" v="2868" actId="14100"/>
        <pc:sldMkLst>
          <pc:docMk/>
          <pc:sldMk cId="1429088925" sldId="2076138734"/>
        </pc:sldMkLst>
        <pc:spChg chg="mod ord">
          <ac:chgData name="Daniel Roth" userId="02261a5d-b764-49c2-b6b6-041bd43f80dd" providerId="ADAL" clId="{7E1AF8D3-FF9F-4451-86A0-9BE6CC01FDDB}" dt="2021-02-25T06:30:48.501" v="2836" actId="700"/>
          <ac:spMkLst>
            <pc:docMk/>
            <pc:sldMk cId="1429088925" sldId="2076138734"/>
            <ac:spMk id="2" creationId="{89C95564-48C9-48FB-B4C8-B58A9A706A33}"/>
          </ac:spMkLst>
        </pc:spChg>
        <pc:spChg chg="mod ord">
          <ac:chgData name="Daniel Roth" userId="02261a5d-b764-49c2-b6b6-041bd43f80dd" providerId="ADAL" clId="{7E1AF8D3-FF9F-4451-86A0-9BE6CC01FDDB}" dt="2021-02-25T07:47:42.538" v="2868" actId="14100"/>
          <ac:spMkLst>
            <pc:docMk/>
            <pc:sldMk cId="1429088925" sldId="2076138734"/>
            <ac:spMk id="3" creationId="{635E7C54-2ABA-4A23-8A78-26D381FE58AB}"/>
          </ac:spMkLst>
        </pc:spChg>
        <pc:grpChg chg="add mod">
          <ac:chgData name="Daniel Roth" userId="02261a5d-b764-49c2-b6b6-041bd43f80dd" providerId="ADAL" clId="{7E1AF8D3-FF9F-4451-86A0-9BE6CC01FDDB}" dt="2021-02-25T07:47:30.863" v="2866"/>
          <ac:grpSpMkLst>
            <pc:docMk/>
            <pc:sldMk cId="1429088925" sldId="2076138734"/>
            <ac:grpSpMk id="4" creationId="{84E5A003-48AF-4416-9694-8B8A4374D464}"/>
          </ac:grpSpMkLst>
        </pc:grpChg>
        <pc:grpChg chg="add mod">
          <ac:chgData name="Daniel Roth" userId="02261a5d-b764-49c2-b6b6-041bd43f80dd" providerId="ADAL" clId="{7E1AF8D3-FF9F-4451-86A0-9BE6CC01FDDB}" dt="2021-02-25T07:47:30.863" v="2866"/>
          <ac:grpSpMkLst>
            <pc:docMk/>
            <pc:sldMk cId="1429088925" sldId="2076138734"/>
            <ac:grpSpMk id="7" creationId="{1AEEA8AA-82AA-4CCB-A9CD-5E700D01BA67}"/>
          </ac:grpSpMkLst>
        </pc:grpChg>
        <pc:grpChg chg="add mod">
          <ac:chgData name="Daniel Roth" userId="02261a5d-b764-49c2-b6b6-041bd43f80dd" providerId="ADAL" clId="{7E1AF8D3-FF9F-4451-86A0-9BE6CC01FDDB}" dt="2021-02-25T07:47:30.863" v="2866"/>
          <ac:grpSpMkLst>
            <pc:docMk/>
            <pc:sldMk cId="1429088925" sldId="2076138734"/>
            <ac:grpSpMk id="10" creationId="{0D5AAE52-D52A-4542-AD4B-CAD2DAA8CB8F}"/>
          </ac:grpSpMkLst>
        </pc:grpChg>
        <pc:picChg chg="mod">
          <ac:chgData name="Daniel Roth" userId="02261a5d-b764-49c2-b6b6-041bd43f80dd" providerId="ADAL" clId="{7E1AF8D3-FF9F-4451-86A0-9BE6CC01FDDB}" dt="2021-02-25T07:47:30.863" v="2866"/>
          <ac:picMkLst>
            <pc:docMk/>
            <pc:sldMk cId="1429088925" sldId="2076138734"/>
            <ac:picMk id="5" creationId="{0CDF1AA0-D1E7-4A66-9ADD-C6CA2425CA28}"/>
          </ac:picMkLst>
        </pc:picChg>
        <pc:picChg chg="mod">
          <ac:chgData name="Daniel Roth" userId="02261a5d-b764-49c2-b6b6-041bd43f80dd" providerId="ADAL" clId="{7E1AF8D3-FF9F-4451-86A0-9BE6CC01FDDB}" dt="2021-02-25T07:47:30.863" v="2866"/>
          <ac:picMkLst>
            <pc:docMk/>
            <pc:sldMk cId="1429088925" sldId="2076138734"/>
            <ac:picMk id="6" creationId="{85AC265A-8D6F-498D-AF34-165C1EE977DC}"/>
          </ac:picMkLst>
        </pc:picChg>
        <pc:picChg chg="mod">
          <ac:chgData name="Daniel Roth" userId="02261a5d-b764-49c2-b6b6-041bd43f80dd" providerId="ADAL" clId="{7E1AF8D3-FF9F-4451-86A0-9BE6CC01FDDB}" dt="2021-02-25T07:47:30.863" v="2866"/>
          <ac:picMkLst>
            <pc:docMk/>
            <pc:sldMk cId="1429088925" sldId="2076138734"/>
            <ac:picMk id="8" creationId="{C87AD37C-F2B6-419A-9E95-5AA1DF88D870}"/>
          </ac:picMkLst>
        </pc:picChg>
        <pc:picChg chg="mod">
          <ac:chgData name="Daniel Roth" userId="02261a5d-b764-49c2-b6b6-041bd43f80dd" providerId="ADAL" clId="{7E1AF8D3-FF9F-4451-86A0-9BE6CC01FDDB}" dt="2021-02-25T07:47:30.863" v="2866"/>
          <ac:picMkLst>
            <pc:docMk/>
            <pc:sldMk cId="1429088925" sldId="2076138734"/>
            <ac:picMk id="9" creationId="{F208B464-18D1-4E4A-847C-2FBBAA96BAC8}"/>
          </ac:picMkLst>
        </pc:picChg>
        <pc:picChg chg="mod">
          <ac:chgData name="Daniel Roth" userId="02261a5d-b764-49c2-b6b6-041bd43f80dd" providerId="ADAL" clId="{7E1AF8D3-FF9F-4451-86A0-9BE6CC01FDDB}" dt="2021-02-25T07:47:30.863" v="2866"/>
          <ac:picMkLst>
            <pc:docMk/>
            <pc:sldMk cId="1429088925" sldId="2076138734"/>
            <ac:picMk id="11" creationId="{CF797688-4706-446A-9DFF-8642691D9496}"/>
          </ac:picMkLst>
        </pc:picChg>
        <pc:picChg chg="mod">
          <ac:chgData name="Daniel Roth" userId="02261a5d-b764-49c2-b6b6-041bd43f80dd" providerId="ADAL" clId="{7E1AF8D3-FF9F-4451-86A0-9BE6CC01FDDB}" dt="2021-02-25T07:47:30.863" v="2866"/>
          <ac:picMkLst>
            <pc:docMk/>
            <pc:sldMk cId="1429088925" sldId="2076138734"/>
            <ac:picMk id="12" creationId="{25FB8289-91DE-4D08-98CF-223B6B9EB4A2}"/>
          </ac:picMkLst>
        </pc:picChg>
      </pc:sldChg>
      <pc:sldChg chg="add del">
        <pc:chgData name="Daniel Roth" userId="02261a5d-b764-49c2-b6b6-041bd43f80dd" providerId="ADAL" clId="{7E1AF8D3-FF9F-4451-86A0-9BE6CC01FDDB}" dt="2021-02-25T05:51:05.289" v="2310" actId="22"/>
        <pc:sldMkLst>
          <pc:docMk/>
          <pc:sldMk cId="2443521282" sldId="2076138734"/>
        </pc:sldMkLst>
      </pc:sldChg>
      <pc:sldChg chg="add del">
        <pc:chgData name="Daniel Roth" userId="02261a5d-b764-49c2-b6b6-041bd43f80dd" providerId="ADAL" clId="{7E1AF8D3-FF9F-4451-86A0-9BE6CC01FDDB}" dt="2021-02-25T07:39:09.859" v="2842" actId="22"/>
        <pc:sldMkLst>
          <pc:docMk/>
          <pc:sldMk cId="2585049856" sldId="2076138735"/>
        </pc:sldMkLst>
      </pc:sldChg>
      <pc:sldChg chg="addSp delSp modSp add mod modClrScheme chgLayout">
        <pc:chgData name="Daniel Roth" userId="02261a5d-b764-49c2-b6b6-041bd43f80dd" providerId="ADAL" clId="{7E1AF8D3-FF9F-4451-86A0-9BE6CC01FDDB}" dt="2021-02-25T07:39:36.537" v="2865" actId="20577"/>
        <pc:sldMkLst>
          <pc:docMk/>
          <pc:sldMk cId="3753819931" sldId="2076138735"/>
        </pc:sldMkLst>
        <pc:spChg chg="mod ord">
          <ac:chgData name="Daniel Roth" userId="02261a5d-b764-49c2-b6b6-041bd43f80dd" providerId="ADAL" clId="{7E1AF8D3-FF9F-4451-86A0-9BE6CC01FDDB}" dt="2021-02-25T07:39:36.537" v="2865" actId="20577"/>
          <ac:spMkLst>
            <pc:docMk/>
            <pc:sldMk cId="3753819931" sldId="2076138735"/>
            <ac:spMk id="2" creationId="{6B7AD44F-0D94-4DE8-A9BE-C6A47150EDE4}"/>
          </ac:spMkLst>
        </pc:spChg>
        <pc:spChg chg="del mod ord">
          <ac:chgData name="Daniel Roth" userId="02261a5d-b764-49c2-b6b6-041bd43f80dd" providerId="ADAL" clId="{7E1AF8D3-FF9F-4451-86A0-9BE6CC01FDDB}" dt="2021-02-25T07:39:29.484" v="2844" actId="700"/>
          <ac:spMkLst>
            <pc:docMk/>
            <pc:sldMk cId="3753819931" sldId="2076138735"/>
            <ac:spMk id="3" creationId="{469A5F1E-ACFF-406B-B144-E94EEADF1427}"/>
          </ac:spMkLst>
        </pc:spChg>
        <pc:spChg chg="add mod ord">
          <ac:chgData name="Daniel Roth" userId="02261a5d-b764-49c2-b6b6-041bd43f80dd" providerId="ADAL" clId="{7E1AF8D3-FF9F-4451-86A0-9BE6CC01FDDB}" dt="2021-02-25T07:39:29.484" v="2844" actId="700"/>
          <ac:spMkLst>
            <pc:docMk/>
            <pc:sldMk cId="3753819931" sldId="2076138735"/>
            <ac:spMk id="4" creationId="{85541D99-3ACB-4E25-B2CC-B1AD50CEE691}"/>
          </ac:spMkLst>
        </pc:spChg>
      </pc:sldChg>
      <pc:sldMasterChg chg="addSldLayout modSldLayout">
        <pc:chgData name="Daniel Roth" userId="02261a5d-b764-49c2-b6b6-041bd43f80dd" providerId="ADAL" clId="{7E1AF8D3-FF9F-4451-86A0-9BE6CC01FDDB}" dt="2021-02-23T15:01:51.153" v="79" actId="22"/>
        <pc:sldMasterMkLst>
          <pc:docMk/>
          <pc:sldMasterMk cId="2691677774" sldId="2147483688"/>
        </pc:sldMasterMkLst>
        <pc:sldLayoutChg chg="add mod replId">
          <pc:chgData name="Daniel Roth" userId="02261a5d-b764-49c2-b6b6-041bd43f80dd" providerId="ADAL" clId="{7E1AF8D3-FF9F-4451-86A0-9BE6CC01FDDB}" dt="2021-02-23T14:55:48.710" v="1" actId="22"/>
          <pc:sldLayoutMkLst>
            <pc:docMk/>
            <pc:sldMasterMk cId="2691677774" sldId="2147483688"/>
            <pc:sldLayoutMk cId="920510811" sldId="2147483741"/>
          </pc:sldLayoutMkLst>
        </pc:sldLayoutChg>
        <pc:sldLayoutChg chg="add mod">
          <pc:chgData name="Daniel Roth" userId="02261a5d-b764-49c2-b6b6-041bd43f80dd" providerId="ADAL" clId="{7E1AF8D3-FF9F-4451-86A0-9BE6CC01FDDB}" dt="2021-02-23T15:01:51.153" v="79" actId="22"/>
          <pc:sldLayoutMkLst>
            <pc:docMk/>
            <pc:sldMasterMk cId="2691677774" sldId="2147483688"/>
            <pc:sldLayoutMk cId="3617773487" sldId="214748374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ASP.NET Core comes with everything you need to build beautiful web UI and powerful backend services. The addition of Blazor to ASP.NET Core expands the reach of your .NET web apps to the client. </a:t>
            </a:r>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268259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423694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The Postage is a Startup Company created around an application that could help people with end-of life planning. The founder and CEO had lost 3 family members in a very short time period and she wanted to create an affordable solution for people so they could spend time grieving, not chasing down the massive amounts of paperwork. They used .NET and Visual Studio to build a solution using ASP.NET, Blazor, Xamarin and Azure to rapidly create a secure solution. They were able to save time and personnel cost using .NET end-to-end because they could develop all the pieces using C# as well as reducing the amount of code they would have had to write. </a:t>
            </a:r>
          </a:p>
          <a:p>
            <a:endParaRPr lang="en-US" sz="1000"/>
          </a:p>
          <a:p>
            <a:r>
              <a:rPr lang="en-US" sz="1000"/>
              <a:t>Roll video: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385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31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31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We’re making progress on .NET Multi-platform App UI that we announced almost a year ago at Build 2020. It will help you</a:t>
            </a:r>
            <a:r>
              <a:rPr lang="en-US" sz="2800" b="0" i="0" dirty="0">
                <a:solidFill>
                  <a:srgbClr val="333333"/>
                </a:solidFill>
                <a:effectLst/>
                <a:latin typeface="Segoe UI" panose="020B0502040204020203" pitchFamily="34" charset="0"/>
              </a:rPr>
              <a:t> deliver performant, beautiful and consistent app experiences across various platforms and devices, and allow you to share code across your mobile and desktop apps. </a:t>
            </a:r>
            <a:r>
              <a:rPr lang="en-US" sz="1800" dirty="0">
                <a:effectLst/>
                <a:latin typeface="Calibri" panose="020F0502020204030204" pitchFamily="34" charset="0"/>
                <a:ea typeface="Calibri" panose="020F0502020204030204" pitchFamily="34" charset="0"/>
                <a:cs typeface="Times New Roman" panose="02020603050405020304" pitchFamily="18" charset="0"/>
              </a:rPr>
              <a:t>.NET MAUI under the hood uses technologies out there today for building native apps on Windows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WinUI</a:t>
            </a:r>
            <a:r>
              <a:rPr lang="en-US" sz="1800" dirty="0">
                <a:effectLst/>
                <a:latin typeface="Calibri" panose="020F0502020204030204" pitchFamily="34" charset="0"/>
                <a:ea typeface="Calibri" panose="020F0502020204030204" pitchFamily="34" charset="0"/>
                <a:cs typeface="Times New Roman" panose="02020603050405020304" pitchFamily="18" charset="0"/>
              </a:rPr>
              <a:t>, Mac Catalyst for macOS, and of course, iOS and Android. .NET MAUI abstracts all those frameworks into a single framework built on .NET 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means 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preview 1 dropped last week so you can go check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I’m excited to announce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6514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00D21F-8C58-46C4-9A53-D51EC7428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B3AA77-4410-4DA0-B20E-9347375588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62FA9-A119-430A-8197-D162499CE379}"/>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5" name="Footer Placeholder 4">
            <a:extLst>
              <a:ext uri="{FF2B5EF4-FFF2-40B4-BE49-F238E27FC236}">
                <a16:creationId xmlns:a16="http://schemas.microsoft.com/office/drawing/2014/main" id="{8886430E-E763-4E4E-B672-62360ABEE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1B077-ABA3-474C-B361-D5237B0FF1E1}"/>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3696240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05108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773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14228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5402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866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19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8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129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3042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0049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25000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94752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5811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32141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93633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96162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7695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513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187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4163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745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5922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5537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8959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4269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163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950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1409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177861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4308694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009530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1620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52162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16654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23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019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3/1/2021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575804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86385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5295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56922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30857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06349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943533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349939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146842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431159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75461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1447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541731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847797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090185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973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8C64-F8BC-47FD-B666-E0EABE3E55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BC8E40-C3FE-4924-A98B-3761D67618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E7F8C-D92C-4884-97CF-D0BD8DAE4C1B}"/>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5" name="Footer Placeholder 4">
            <a:extLst>
              <a:ext uri="{FF2B5EF4-FFF2-40B4-BE49-F238E27FC236}">
                <a16:creationId xmlns:a16="http://schemas.microsoft.com/office/drawing/2014/main" id="{6E410B6E-4F88-446E-BCCF-337472E31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9414E-C5B5-4D8D-B86E-621F0C57ABC1}"/>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27192030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7EA3-C6DC-40AE-BA9F-910FA97EC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C468CA-4D1D-4EF3-981D-036F77DC24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723B1-1039-487E-A7FA-C45AD8A965C1}"/>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5" name="Footer Placeholder 4">
            <a:extLst>
              <a:ext uri="{FF2B5EF4-FFF2-40B4-BE49-F238E27FC236}">
                <a16:creationId xmlns:a16="http://schemas.microsoft.com/office/drawing/2014/main" id="{B503AA79-A226-4E4F-BFFF-B1F3FF725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25C08-F6F9-4BD4-B0F0-029AB1250250}"/>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38859880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F053-ACB1-4CF3-B270-6E1225EFEF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25ADB0-AFE3-4172-9BC1-1CA49C41B7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F44F8-03B2-4635-8BBA-C13D7D240518}"/>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5" name="Footer Placeholder 4">
            <a:extLst>
              <a:ext uri="{FF2B5EF4-FFF2-40B4-BE49-F238E27FC236}">
                <a16:creationId xmlns:a16="http://schemas.microsoft.com/office/drawing/2014/main" id="{991829DF-ECA3-4192-B93B-B0C159B53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049F3-AF11-4F08-9CEF-8F5F448ED270}"/>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25001914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E0D1-97D6-4B3E-8AB8-9A5452F5E3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F9A9C-38FA-4728-B6B2-EDFAEC457D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D495A8-48FC-4DC5-A506-94495F6F19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F96017-5667-4D11-A33A-445B5EDC802B}"/>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6" name="Footer Placeholder 5">
            <a:extLst>
              <a:ext uri="{FF2B5EF4-FFF2-40B4-BE49-F238E27FC236}">
                <a16:creationId xmlns:a16="http://schemas.microsoft.com/office/drawing/2014/main" id="{8138633F-84BB-430E-A12B-AB075CAAB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6456A-91BF-4A59-B4B1-A04120812E65}"/>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39870867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048C-C114-41E8-88A8-BD253EE43C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D265D0-B9B7-4204-B431-3432FAE9A9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6B07CD-2E42-4BCA-A79C-C086BAF033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DD83CF-337C-4DB7-8ED0-8EBD4D3DCA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1035E-D55A-4FB7-A4B4-373A6117FB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560769-77F6-4EDE-A374-E2BACCA9B896}"/>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8" name="Footer Placeholder 7">
            <a:extLst>
              <a:ext uri="{FF2B5EF4-FFF2-40B4-BE49-F238E27FC236}">
                <a16:creationId xmlns:a16="http://schemas.microsoft.com/office/drawing/2014/main" id="{1A4E3F73-5C49-4A6C-AD59-B5CA64F04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34840-0422-4295-A78A-3CA750A9B62C}"/>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16230548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89F3-69AA-44D9-ACFE-907EE87446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40C40D-0B16-4738-BF7F-D7366BDED31F}"/>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4" name="Footer Placeholder 3">
            <a:extLst>
              <a:ext uri="{FF2B5EF4-FFF2-40B4-BE49-F238E27FC236}">
                <a16:creationId xmlns:a16="http://schemas.microsoft.com/office/drawing/2014/main" id="{20717021-0CFA-48BF-A489-4598966D31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6A2476-49F1-4743-B2ED-7F4D50F8E3E0}"/>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34375784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E95E9-5790-4430-8C0C-DF0F19610180}"/>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3" name="Footer Placeholder 2">
            <a:extLst>
              <a:ext uri="{FF2B5EF4-FFF2-40B4-BE49-F238E27FC236}">
                <a16:creationId xmlns:a16="http://schemas.microsoft.com/office/drawing/2014/main" id="{6C3AF0AC-C25C-40B9-88D9-DD254D10AA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885EC1-637C-4767-B2E5-01618618FC92}"/>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11868170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5660-A26D-414E-907F-0C46CAAC8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737056-8556-44CB-B0DB-17CB843BB8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AD8BA0-2260-438B-830F-795C02859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9620D5-5808-46C8-8321-A8A496A5524A}"/>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6" name="Footer Placeholder 5">
            <a:extLst>
              <a:ext uri="{FF2B5EF4-FFF2-40B4-BE49-F238E27FC236}">
                <a16:creationId xmlns:a16="http://schemas.microsoft.com/office/drawing/2014/main" id="{E289B646-44DC-44E4-9688-0B8F228AF4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D46110-254B-4EA5-97E3-4B35B526E311}"/>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18946462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78E8-9EAE-4385-8FC8-378112E6E3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ECF56C-6247-4DB3-AA4A-2752BC9EF2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6B787D-FABD-4A8D-A419-9AC214B0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D6486-5C70-480D-97E5-14144A74F512}"/>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6" name="Footer Placeholder 5">
            <a:extLst>
              <a:ext uri="{FF2B5EF4-FFF2-40B4-BE49-F238E27FC236}">
                <a16:creationId xmlns:a16="http://schemas.microsoft.com/office/drawing/2014/main" id="{F2BF5618-7D59-4760-87DA-4A0854E984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EBCF4-B2B6-478A-A0D0-5D731C36C467}"/>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7390781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56C30-535B-492D-91FB-E2128D14F2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40547E-860F-43AC-A585-0ECB14D446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B866B0-6713-4EE4-823F-9D9539D6E9E5}"/>
              </a:ext>
            </a:extLst>
          </p:cNvPr>
          <p:cNvSpPr>
            <a:spLocks noGrp="1"/>
          </p:cNvSpPr>
          <p:nvPr>
            <p:ph type="dt" sz="half" idx="10"/>
          </p:nvPr>
        </p:nvSpPr>
        <p:spPr/>
        <p:txBody>
          <a:bodyPr/>
          <a:lstStyle/>
          <a:p>
            <a:fld id="{9A117F97-EFD2-46B6-BEEA-CEAA58CDE06F}" type="datetimeFigureOut">
              <a:rPr lang="en-US" smtClean="0"/>
              <a:t>3/1/2021</a:t>
            </a:fld>
            <a:endParaRPr lang="en-US"/>
          </a:p>
        </p:txBody>
      </p:sp>
      <p:sp>
        <p:nvSpPr>
          <p:cNvPr id="5" name="Footer Placeholder 4">
            <a:extLst>
              <a:ext uri="{FF2B5EF4-FFF2-40B4-BE49-F238E27FC236}">
                <a16:creationId xmlns:a16="http://schemas.microsoft.com/office/drawing/2014/main" id="{69722EC6-805A-4650-9B8A-B9DF1C83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21C4E-7837-4CB0-867C-A83A809F88EE}"/>
              </a:ext>
            </a:extLst>
          </p:cNvPr>
          <p:cNvSpPr>
            <a:spLocks noGrp="1"/>
          </p:cNvSpPr>
          <p:nvPr>
            <p:ph type="sldNum" sz="quarter" idx="12"/>
          </p:nvPr>
        </p:nvSpPr>
        <p:spPr/>
        <p:txBody>
          <a:bodyPr/>
          <a:lstStyle/>
          <a:p>
            <a:fld id="{96A8FCB4-891A-4251-91E4-4B49C6D03742}" type="slidenum">
              <a:rPr lang="en-US" smtClean="0"/>
              <a:t>‹#›</a:t>
            </a:fld>
            <a:endParaRPr lang="en-US"/>
          </a:p>
        </p:txBody>
      </p:sp>
    </p:spTree>
    <p:extLst>
      <p:ext uri="{BB962C8B-B14F-4D97-AF65-F5344CB8AC3E}">
        <p14:creationId xmlns:p14="http://schemas.microsoft.com/office/powerpoint/2010/main" val="562975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theme" Target="../theme/theme4.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image" Target="../media/image5.emf"/><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41" r:id="rId14"/>
    <p:sldLayoutId id="2147483742"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3234542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136086827"/>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DFEC6-7658-43E1-8281-F5B254A119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35EC10-DCD6-488B-AC4D-F0424C811B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A5893F-4D64-4A9D-84FB-D0C0E1DB7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117F97-EFD2-46B6-BEEA-CEAA58CDE06F}" type="datetimeFigureOut">
              <a:rPr lang="en-US" smtClean="0"/>
              <a:t>3/1/2021</a:t>
            </a:fld>
            <a:endParaRPr lang="en-US"/>
          </a:p>
        </p:txBody>
      </p:sp>
      <p:sp>
        <p:nvSpPr>
          <p:cNvPr id="5" name="Footer Placeholder 4">
            <a:extLst>
              <a:ext uri="{FF2B5EF4-FFF2-40B4-BE49-F238E27FC236}">
                <a16:creationId xmlns:a16="http://schemas.microsoft.com/office/drawing/2014/main" id="{D58468D0-5BAD-41AD-B096-ED4F1334B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96704F-D223-45A1-8841-C0005DD85F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8FCB4-891A-4251-91E4-4B49C6D03742}" type="slidenum">
              <a:rPr lang="en-US" smtClean="0"/>
              <a:t>‹#›</a:t>
            </a:fld>
            <a:endParaRPr lang="en-US"/>
          </a:p>
        </p:txBody>
      </p:sp>
    </p:spTree>
    <p:extLst>
      <p:ext uri="{BB962C8B-B14F-4D97-AF65-F5344CB8AC3E}">
        <p14:creationId xmlns:p14="http://schemas.microsoft.com/office/powerpoint/2010/main" val="9591654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5.png"/><Relationship Id="rId7" Type="http://schemas.openxmlformats.org/officeDocument/2006/relationships/image" Target="../media/image51.sv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3.svg"/><Relationship Id="rId4" Type="http://schemas.openxmlformats.org/officeDocument/2006/relationships/image" Target="../media/image46.sv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ka.ms/mobile-blazor-binding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8.xml"/><Relationship Id="rId1" Type="http://schemas.openxmlformats.org/officeDocument/2006/relationships/slideLayout" Target="../slideLayouts/slideLayout79.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emf"/><Relationship Id="rId10" Type="http://schemas.openxmlformats.org/officeDocument/2006/relationships/image" Target="../media/image62.png"/><Relationship Id="rId4" Type="http://schemas.openxmlformats.org/officeDocument/2006/relationships/image" Target="../media/image56.svg"/><Relationship Id="rId9" Type="http://schemas.openxmlformats.org/officeDocument/2006/relationships/image" Target="../media/image61.sv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3.svg"/><Relationship Id="rId3" Type="http://schemas.openxmlformats.org/officeDocument/2006/relationships/image" Target="../media/image64.png"/><Relationship Id="rId7" Type="http://schemas.openxmlformats.org/officeDocument/2006/relationships/image" Target="../media/image59.svg"/><Relationship Id="rId12"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65.png"/><Relationship Id="rId11" Type="http://schemas.openxmlformats.org/officeDocument/2006/relationships/image" Target="../media/image63.svg"/><Relationship Id="rId5" Type="http://schemas.openxmlformats.org/officeDocument/2006/relationships/image" Target="../media/image57.emf"/><Relationship Id="rId10" Type="http://schemas.openxmlformats.org/officeDocument/2006/relationships/image" Target="../media/image67.png"/><Relationship Id="rId4" Type="http://schemas.openxmlformats.org/officeDocument/2006/relationships/image" Target="../media/image56.svg"/><Relationship Id="rId9" Type="http://schemas.openxmlformats.org/officeDocument/2006/relationships/image" Target="../media/image61.sv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6.svg"/><Relationship Id="rId7" Type="http://schemas.openxmlformats.org/officeDocument/2006/relationships/image" Target="../media/image71.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svg"/></Relationships>
</file>

<file path=ppt/slides/_rels/slide1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2.xml"/><Relationship Id="rId16" Type="http://schemas.openxmlformats.org/officeDocument/2006/relationships/image" Target="../media/image36.svg"/><Relationship Id="rId1" Type="http://schemas.openxmlformats.org/officeDocument/2006/relationships/slideLayout" Target="../slideLayouts/slideLayout21.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blazor.net/" TargetMode="External"/><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96.xml"/><Relationship Id="rId5" Type="http://schemas.openxmlformats.org/officeDocument/2006/relationships/image" Target="../media/image43.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71CACF1-89F6-47DB-A5DE-7D87098790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AB16A455-166E-43D2-8228-7E6882511C2B}"/>
              </a:ext>
            </a:extLst>
          </p:cNvPr>
          <p:cNvSpPr>
            <a:spLocks noGrp="1"/>
          </p:cNvSpPr>
          <p:nvPr>
            <p:ph type="title"/>
          </p:nvPr>
        </p:nvSpPr>
        <p:spPr/>
        <p:txBody>
          <a:bodyPr/>
          <a:lstStyle/>
          <a:p>
            <a:r>
              <a:rPr lang="en-US" dirty="0"/>
              <a:t>Hybrid apps</a:t>
            </a:r>
          </a:p>
        </p:txBody>
      </p:sp>
      <p:sp>
        <p:nvSpPr>
          <p:cNvPr id="4" name="Rectangle 3">
            <a:extLst>
              <a:ext uri="{FF2B5EF4-FFF2-40B4-BE49-F238E27FC236}">
                <a16:creationId xmlns:a16="http://schemas.microsoft.com/office/drawing/2014/main" id="{12387E02-8B81-42E3-A854-FD19F509C195}"/>
              </a:ext>
            </a:extLst>
          </p:cNvPr>
          <p:cNvSpPr/>
          <p:nvPr/>
        </p:nvSpPr>
        <p:spPr>
          <a:xfrm>
            <a:off x="1551206" y="1899640"/>
            <a:ext cx="5180586" cy="35458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Graphic 2" descr="Monitor outline">
            <a:extLst>
              <a:ext uri="{FF2B5EF4-FFF2-40B4-BE49-F238E27FC236}">
                <a16:creationId xmlns:a16="http://schemas.microsoft.com/office/drawing/2014/main" id="{2FCDFA98-8E91-4361-B046-85887AC66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44" y="862584"/>
            <a:ext cx="6446520" cy="6446520"/>
          </a:xfrm>
          <a:prstGeom prst="rect">
            <a:avLst/>
          </a:prstGeom>
        </p:spPr>
      </p:pic>
      <p:sp>
        <p:nvSpPr>
          <p:cNvPr id="5" name="Rectangle 4">
            <a:extLst>
              <a:ext uri="{FF2B5EF4-FFF2-40B4-BE49-F238E27FC236}">
                <a16:creationId xmlns:a16="http://schemas.microsoft.com/office/drawing/2014/main" id="{122B0698-D2A4-4BE8-8C0D-8B4908DFD71C}"/>
              </a:ext>
            </a:extLst>
          </p:cNvPr>
          <p:cNvSpPr/>
          <p:nvPr/>
        </p:nvSpPr>
        <p:spPr>
          <a:xfrm>
            <a:off x="1923242" y="2273847"/>
            <a:ext cx="4434540" cy="2819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92E2C317-5136-472C-A7E0-D1D46C010BB7}"/>
              </a:ext>
            </a:extLst>
          </p:cNvPr>
          <p:cNvGrpSpPr/>
          <p:nvPr/>
        </p:nvGrpSpPr>
        <p:grpSpPr>
          <a:xfrm>
            <a:off x="2183682" y="2369577"/>
            <a:ext cx="3936124" cy="2557147"/>
            <a:chOff x="2183682" y="2369577"/>
            <a:chExt cx="3936124" cy="2557147"/>
          </a:xfrm>
        </p:grpSpPr>
        <p:grpSp>
          <p:nvGrpSpPr>
            <p:cNvPr id="17" name="Group 16">
              <a:extLst>
                <a:ext uri="{FF2B5EF4-FFF2-40B4-BE49-F238E27FC236}">
                  <a16:creationId xmlns:a16="http://schemas.microsoft.com/office/drawing/2014/main" id="{FB26E66C-7017-4FF0-B58E-E4F90587149E}"/>
                </a:ext>
              </a:extLst>
            </p:cNvPr>
            <p:cNvGrpSpPr/>
            <p:nvPr/>
          </p:nvGrpSpPr>
          <p:grpSpPr>
            <a:xfrm>
              <a:off x="2183682" y="2369577"/>
              <a:ext cx="3936124" cy="2557147"/>
              <a:chOff x="2183682" y="2369577"/>
              <a:chExt cx="3936124" cy="2557147"/>
            </a:xfrm>
          </p:grpSpPr>
          <p:sp>
            <p:nvSpPr>
              <p:cNvPr id="15" name="Rectangle 14">
                <a:extLst>
                  <a:ext uri="{FF2B5EF4-FFF2-40B4-BE49-F238E27FC236}">
                    <a16:creationId xmlns:a16="http://schemas.microsoft.com/office/drawing/2014/main" id="{6137BF92-DB0A-4544-8F80-97127BEE96CE}"/>
                  </a:ext>
                </a:extLst>
              </p:cNvPr>
              <p:cNvSpPr/>
              <p:nvPr/>
            </p:nvSpPr>
            <p:spPr>
              <a:xfrm>
                <a:off x="2183682" y="2369577"/>
                <a:ext cx="3936124" cy="2557147"/>
              </a:xfrm>
              <a:prstGeom prst="rect">
                <a:avLst/>
              </a:prstGeom>
              <a:solidFill>
                <a:schemeClr val="bg2">
                  <a:lumMod val="20000"/>
                  <a:lumOff val="80000"/>
                </a:schemeClr>
              </a:solidFill>
              <a:ln w="571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Native desktop app</a:t>
                </a:r>
              </a:p>
            </p:txBody>
          </p:sp>
          <p:sp>
            <p:nvSpPr>
              <p:cNvPr id="16" name="Rectangle 15">
                <a:extLst>
                  <a:ext uri="{FF2B5EF4-FFF2-40B4-BE49-F238E27FC236}">
                    <a16:creationId xmlns:a16="http://schemas.microsoft.com/office/drawing/2014/main" id="{14B9F7FE-65C3-44BE-AE7E-F962A6AC2EC3}"/>
                  </a:ext>
                </a:extLst>
              </p:cNvPr>
              <p:cNvSpPr/>
              <p:nvPr/>
            </p:nvSpPr>
            <p:spPr>
              <a:xfrm>
                <a:off x="2183682" y="2369577"/>
                <a:ext cx="3936124" cy="155029"/>
              </a:xfrm>
              <a:prstGeom prst="rect">
                <a:avLst/>
              </a:prstGeom>
              <a:solidFill>
                <a:schemeClr val="bg2">
                  <a:lumMod val="60000"/>
                  <a:lumOff val="40000"/>
                </a:schemeClr>
              </a:solidFill>
              <a:ln w="571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31" name="Group 30">
              <a:extLst>
                <a:ext uri="{FF2B5EF4-FFF2-40B4-BE49-F238E27FC236}">
                  <a16:creationId xmlns:a16="http://schemas.microsoft.com/office/drawing/2014/main" id="{112A22BA-458D-4C8F-BB4A-8DB298B28AE9}"/>
                </a:ext>
              </a:extLst>
            </p:cNvPr>
            <p:cNvGrpSpPr/>
            <p:nvPr/>
          </p:nvGrpSpPr>
          <p:grpSpPr>
            <a:xfrm>
              <a:off x="5429254" y="2399471"/>
              <a:ext cx="601480" cy="91440"/>
              <a:chOff x="5429254" y="2399471"/>
              <a:chExt cx="601480" cy="91440"/>
            </a:xfrm>
          </p:grpSpPr>
          <p:sp>
            <p:nvSpPr>
              <p:cNvPr id="22" name="Rectangle 21">
                <a:extLst>
                  <a:ext uri="{FF2B5EF4-FFF2-40B4-BE49-F238E27FC236}">
                    <a16:creationId xmlns:a16="http://schemas.microsoft.com/office/drawing/2014/main" id="{98250B48-372C-4C81-9CD6-F85E4F087F5C}"/>
                  </a:ext>
                </a:extLst>
              </p:cNvPr>
              <p:cNvSpPr/>
              <p:nvPr/>
            </p:nvSpPr>
            <p:spPr>
              <a:xfrm>
                <a:off x="5684274" y="2399471"/>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961C2304-7540-4209-A5CC-4D2BDE432D72}"/>
                  </a:ext>
                </a:extLst>
              </p:cNvPr>
              <p:cNvGrpSpPr/>
              <p:nvPr/>
            </p:nvGrpSpPr>
            <p:grpSpPr>
              <a:xfrm>
                <a:off x="5939294" y="2399471"/>
                <a:ext cx="91440" cy="91440"/>
                <a:chOff x="5939294" y="2399471"/>
                <a:chExt cx="91440" cy="91440"/>
              </a:xfrm>
            </p:grpSpPr>
            <p:cxnSp>
              <p:nvCxnSpPr>
                <p:cNvPr id="26" name="Straight Connector 25">
                  <a:extLst>
                    <a:ext uri="{FF2B5EF4-FFF2-40B4-BE49-F238E27FC236}">
                      <a16:creationId xmlns:a16="http://schemas.microsoft.com/office/drawing/2014/main" id="{E1D873C4-2736-4E98-8B32-42DD392AAA45}"/>
                    </a:ext>
                  </a:extLst>
                </p:cNvPr>
                <p:cNvCxnSpPr/>
                <p:nvPr/>
              </p:nvCxnSpPr>
              <p:spPr>
                <a:xfrm>
                  <a:off x="5939294" y="2399471"/>
                  <a:ext cx="9144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09B933-75B7-469C-AFB5-E98DD902A837}"/>
                    </a:ext>
                  </a:extLst>
                </p:cNvPr>
                <p:cNvCxnSpPr>
                  <a:cxnSpLocks/>
                </p:cNvCxnSpPr>
                <p:nvPr/>
              </p:nvCxnSpPr>
              <p:spPr>
                <a:xfrm flipH="1">
                  <a:off x="5939294" y="2399471"/>
                  <a:ext cx="9144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542707A2-2207-4DCE-9FE4-D98B3465D826}"/>
                  </a:ext>
                </a:extLst>
              </p:cNvPr>
              <p:cNvCxnSpPr/>
              <p:nvPr/>
            </p:nvCxnSpPr>
            <p:spPr>
              <a:xfrm>
                <a:off x="5429254" y="2445191"/>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 name="Rectangle 6">
            <a:extLst>
              <a:ext uri="{FF2B5EF4-FFF2-40B4-BE49-F238E27FC236}">
                <a16:creationId xmlns:a16="http://schemas.microsoft.com/office/drawing/2014/main" id="{45274FE6-6D84-4549-8058-CB411EDAF128}"/>
              </a:ext>
            </a:extLst>
          </p:cNvPr>
          <p:cNvSpPr/>
          <p:nvPr/>
        </p:nvSpPr>
        <p:spPr>
          <a:xfrm>
            <a:off x="2276475" y="2600219"/>
            <a:ext cx="3754259" cy="198441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Web view</a:t>
            </a:r>
          </a:p>
        </p:txBody>
      </p:sp>
      <p:grpSp>
        <p:nvGrpSpPr>
          <p:cNvPr id="38" name="Group 37">
            <a:extLst>
              <a:ext uri="{FF2B5EF4-FFF2-40B4-BE49-F238E27FC236}">
                <a16:creationId xmlns:a16="http://schemas.microsoft.com/office/drawing/2014/main" id="{3B79B2EF-0701-42EF-8BB1-CD89A6F2FECD}"/>
              </a:ext>
            </a:extLst>
          </p:cNvPr>
          <p:cNvGrpSpPr/>
          <p:nvPr/>
        </p:nvGrpSpPr>
        <p:grpSpPr>
          <a:xfrm>
            <a:off x="8147304" y="1859280"/>
            <a:ext cx="2433917" cy="4448922"/>
            <a:chOff x="4879041" y="1854168"/>
            <a:chExt cx="2433917" cy="4448922"/>
          </a:xfrm>
        </p:grpSpPr>
        <p:grpSp>
          <p:nvGrpSpPr>
            <p:cNvPr id="45" name="Group 44">
              <a:extLst>
                <a:ext uri="{FF2B5EF4-FFF2-40B4-BE49-F238E27FC236}">
                  <a16:creationId xmlns:a16="http://schemas.microsoft.com/office/drawing/2014/main" id="{B8F70861-CFA4-4458-B2C9-D98508F6B927}"/>
                </a:ext>
              </a:extLst>
            </p:cNvPr>
            <p:cNvGrpSpPr/>
            <p:nvPr/>
          </p:nvGrpSpPr>
          <p:grpSpPr>
            <a:xfrm>
              <a:off x="4879041" y="1854168"/>
              <a:ext cx="2433917" cy="4448922"/>
              <a:chOff x="6554553" y="1950991"/>
              <a:chExt cx="2433917" cy="4448922"/>
            </a:xfrm>
          </p:grpSpPr>
          <p:sp>
            <p:nvSpPr>
              <p:cNvPr id="46" name="Rectangle: Rounded Corners 45">
                <a:extLst>
                  <a:ext uri="{FF2B5EF4-FFF2-40B4-BE49-F238E27FC236}">
                    <a16:creationId xmlns:a16="http://schemas.microsoft.com/office/drawing/2014/main" id="{A0DF20B4-DC6B-46D2-89D2-5FC7CB1CA35C}"/>
                  </a:ext>
                </a:extLst>
              </p:cNvPr>
              <p:cNvSpPr/>
              <p:nvPr/>
            </p:nvSpPr>
            <p:spPr>
              <a:xfrm>
                <a:off x="6554553" y="1950991"/>
                <a:ext cx="2433917" cy="4448922"/>
              </a:xfrm>
              <a:prstGeom prst="roundRect">
                <a:avLst/>
              </a:prstGeom>
              <a:solidFill>
                <a:schemeClr val="tx1">
                  <a:lumMod val="95000"/>
                </a:schemeClr>
              </a:solidFill>
              <a:ln w="127000" cap="flat" cmpd="sng" algn="ctr">
                <a:solidFill>
                  <a:srgbClr val="333333">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DFB5FBBC-12C5-45F5-9848-D7919FD0A252}"/>
                  </a:ext>
                </a:extLst>
              </p:cNvPr>
              <p:cNvGrpSpPr/>
              <p:nvPr/>
            </p:nvGrpSpPr>
            <p:grpSpPr>
              <a:xfrm>
                <a:off x="7314310" y="2010522"/>
                <a:ext cx="914401" cy="195262"/>
                <a:chOff x="7681912" y="2738437"/>
                <a:chExt cx="914401" cy="195262"/>
              </a:xfrm>
              <a:solidFill>
                <a:srgbClr val="333333">
                  <a:lumMod val="75000"/>
                </a:srgbClr>
              </a:solidFill>
            </p:grpSpPr>
            <p:sp>
              <p:nvSpPr>
                <p:cNvPr id="48" name="Rectangle: Rounded Corners 47">
                  <a:extLst>
                    <a:ext uri="{FF2B5EF4-FFF2-40B4-BE49-F238E27FC236}">
                      <a16:creationId xmlns:a16="http://schemas.microsoft.com/office/drawing/2014/main" id="{1DAF139D-5DBC-4B77-BD22-ECED5488264F}"/>
                    </a:ext>
                  </a:extLst>
                </p:cNvPr>
                <p:cNvSpPr/>
                <p:nvPr/>
              </p:nvSpPr>
              <p:spPr>
                <a:xfrm>
                  <a:off x="7681912" y="2738437"/>
                  <a:ext cx="914399" cy="195262"/>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F41E4AF-CAF6-44B6-8A2A-F716761E582E}"/>
                    </a:ext>
                  </a:extLst>
                </p:cNvPr>
                <p:cNvSpPr/>
                <p:nvPr/>
              </p:nvSpPr>
              <p:spPr>
                <a:xfrm>
                  <a:off x="7681913" y="2738437"/>
                  <a:ext cx="914400" cy="97631"/>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sp>
          <p:nvSpPr>
            <p:cNvPr id="51" name="TextBox 50">
              <a:extLst>
                <a:ext uri="{FF2B5EF4-FFF2-40B4-BE49-F238E27FC236}">
                  <a16:creationId xmlns:a16="http://schemas.microsoft.com/office/drawing/2014/main" id="{4824E08B-ED1D-4438-8444-8A7F4D6C2763}"/>
                </a:ext>
              </a:extLst>
            </p:cNvPr>
            <p:cNvSpPr txBox="1"/>
            <p:nvPr/>
          </p:nvSpPr>
          <p:spPr>
            <a:xfrm>
              <a:off x="5170031" y="5850047"/>
              <a:ext cx="18458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Native mobile app</a:t>
              </a:r>
            </a:p>
          </p:txBody>
        </p:sp>
        <p:sp>
          <p:nvSpPr>
            <p:cNvPr id="52" name="Rectangle 51">
              <a:extLst>
                <a:ext uri="{FF2B5EF4-FFF2-40B4-BE49-F238E27FC236}">
                  <a16:creationId xmlns:a16="http://schemas.microsoft.com/office/drawing/2014/main" id="{322BEBDC-31FD-49DC-BA7E-6F1253B274B4}"/>
                </a:ext>
              </a:extLst>
            </p:cNvPr>
            <p:cNvSpPr/>
            <p:nvPr/>
          </p:nvSpPr>
          <p:spPr>
            <a:xfrm>
              <a:off x="5071902" y="2227470"/>
              <a:ext cx="2048189" cy="353886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Web view</a:t>
              </a:r>
            </a:p>
          </p:txBody>
        </p:sp>
      </p:grpSp>
      <p:pic>
        <p:nvPicPr>
          <p:cNvPr id="9" name="Graphic 8" descr="World with solid fill">
            <a:extLst>
              <a:ext uri="{FF2B5EF4-FFF2-40B4-BE49-F238E27FC236}">
                <a16:creationId xmlns:a16="http://schemas.microsoft.com/office/drawing/2014/main" id="{9EDEC6AC-1FAD-4000-8FA1-3AA640605C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0412" y="2857981"/>
            <a:ext cx="1600200" cy="1600200"/>
          </a:xfrm>
          <a:prstGeom prst="rect">
            <a:avLst/>
          </a:prstGeom>
        </p:spPr>
      </p:pic>
      <p:pic>
        <p:nvPicPr>
          <p:cNvPr id="34" name="Graphic 33" descr="World with solid fill">
            <a:extLst>
              <a:ext uri="{FF2B5EF4-FFF2-40B4-BE49-F238E27FC236}">
                <a16:creationId xmlns:a16="http://schemas.microsoft.com/office/drawing/2014/main" id="{E816A2C3-DF30-40A0-AC9A-F12DDFCD99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1107" y="3201914"/>
            <a:ext cx="1600200" cy="1600200"/>
          </a:xfrm>
          <a:prstGeom prst="rect">
            <a:avLst/>
          </a:prstGeom>
        </p:spPr>
      </p:pic>
    </p:spTree>
    <p:extLst>
      <p:ext uri="{BB962C8B-B14F-4D97-AF65-F5344CB8AC3E}">
        <p14:creationId xmlns:p14="http://schemas.microsoft.com/office/powerpoint/2010/main" val="254216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C90E-1D90-476F-A62B-A00131C82EB2}"/>
              </a:ext>
            </a:extLst>
          </p:cNvPr>
          <p:cNvSpPr>
            <a:spLocks noGrp="1"/>
          </p:cNvSpPr>
          <p:nvPr>
            <p:ph type="title"/>
          </p:nvPr>
        </p:nvSpPr>
        <p:spPr/>
        <p:txBody>
          <a:bodyPr/>
          <a:lstStyle/>
          <a:p>
            <a:r>
              <a:rPr lang="en-US" dirty="0"/>
              <a:t>Hybrid app benefits</a:t>
            </a:r>
          </a:p>
        </p:txBody>
      </p:sp>
      <p:sp>
        <p:nvSpPr>
          <p:cNvPr id="3" name="Content Placeholder 2">
            <a:extLst>
              <a:ext uri="{FF2B5EF4-FFF2-40B4-BE49-F238E27FC236}">
                <a16:creationId xmlns:a16="http://schemas.microsoft.com/office/drawing/2014/main" id="{D6E4AB80-A6E9-4189-B6D9-398BEEB5DD07}"/>
              </a:ext>
            </a:extLst>
          </p:cNvPr>
          <p:cNvSpPr>
            <a:spLocks noGrp="1"/>
          </p:cNvSpPr>
          <p:nvPr>
            <p:ph idx="1"/>
          </p:nvPr>
        </p:nvSpPr>
        <p:spPr/>
        <p:txBody>
          <a:bodyPr/>
          <a:lstStyle/>
          <a:p>
            <a:r>
              <a:rPr lang="en-US" dirty="0"/>
              <a:t>Reuse existing web development skills and code</a:t>
            </a:r>
          </a:p>
          <a:p>
            <a:r>
              <a:rPr lang="en-US" dirty="0"/>
              <a:t>Access to all the native capabilities of the device</a:t>
            </a:r>
          </a:p>
          <a:p>
            <a:r>
              <a:rPr lang="en-US" dirty="0"/>
              <a:t>Mix native &amp; web UI</a:t>
            </a:r>
          </a:p>
          <a:p>
            <a:r>
              <a:rPr lang="en-US" dirty="0"/>
              <a:t>Reduce app development time</a:t>
            </a:r>
          </a:p>
          <a:p>
            <a:endParaRPr lang="en-US" dirty="0"/>
          </a:p>
        </p:txBody>
      </p:sp>
    </p:spTree>
    <p:extLst>
      <p:ext uri="{BB962C8B-B14F-4D97-AF65-F5344CB8AC3E}">
        <p14:creationId xmlns:p14="http://schemas.microsoft.com/office/powerpoint/2010/main" val="357370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AB16A455-166E-43D2-8228-7E6882511C2B}"/>
              </a:ext>
            </a:extLst>
          </p:cNvPr>
          <p:cNvSpPr>
            <a:spLocks noGrp="1"/>
          </p:cNvSpPr>
          <p:nvPr>
            <p:ph type="title"/>
          </p:nvPr>
        </p:nvSpPr>
        <p:spPr/>
        <p:txBody>
          <a:bodyPr/>
          <a:lstStyle/>
          <a:p>
            <a:r>
              <a:rPr lang="en-US" dirty="0"/>
              <a:t>Hybrid apps with .NET &amp; Blazor</a:t>
            </a:r>
          </a:p>
        </p:txBody>
      </p:sp>
      <p:sp>
        <p:nvSpPr>
          <p:cNvPr id="4" name="Rectangle 3">
            <a:extLst>
              <a:ext uri="{FF2B5EF4-FFF2-40B4-BE49-F238E27FC236}">
                <a16:creationId xmlns:a16="http://schemas.microsoft.com/office/drawing/2014/main" id="{12387E02-8B81-42E3-A854-FD19F509C195}"/>
              </a:ext>
            </a:extLst>
          </p:cNvPr>
          <p:cNvSpPr/>
          <p:nvPr/>
        </p:nvSpPr>
        <p:spPr>
          <a:xfrm>
            <a:off x="1551206" y="1899640"/>
            <a:ext cx="5180586" cy="35458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Graphic 2" descr="Monitor outline">
            <a:extLst>
              <a:ext uri="{FF2B5EF4-FFF2-40B4-BE49-F238E27FC236}">
                <a16:creationId xmlns:a16="http://schemas.microsoft.com/office/drawing/2014/main" id="{2FCDFA98-8E91-4361-B046-85887AC66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44" y="862584"/>
            <a:ext cx="6446520" cy="6446520"/>
          </a:xfrm>
          <a:prstGeom prst="rect">
            <a:avLst/>
          </a:prstGeom>
        </p:spPr>
      </p:pic>
      <p:sp>
        <p:nvSpPr>
          <p:cNvPr id="5" name="Rectangle 4">
            <a:extLst>
              <a:ext uri="{FF2B5EF4-FFF2-40B4-BE49-F238E27FC236}">
                <a16:creationId xmlns:a16="http://schemas.microsoft.com/office/drawing/2014/main" id="{122B0698-D2A4-4BE8-8C0D-8B4908DFD71C}"/>
              </a:ext>
            </a:extLst>
          </p:cNvPr>
          <p:cNvSpPr/>
          <p:nvPr/>
        </p:nvSpPr>
        <p:spPr>
          <a:xfrm>
            <a:off x="1923242" y="2273847"/>
            <a:ext cx="4434540" cy="2819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92E2C317-5136-472C-A7E0-D1D46C010BB7}"/>
              </a:ext>
            </a:extLst>
          </p:cNvPr>
          <p:cNvGrpSpPr/>
          <p:nvPr/>
        </p:nvGrpSpPr>
        <p:grpSpPr>
          <a:xfrm>
            <a:off x="2183682" y="2369577"/>
            <a:ext cx="3936124" cy="2557147"/>
            <a:chOff x="2183682" y="2369577"/>
            <a:chExt cx="3936124" cy="2557147"/>
          </a:xfrm>
        </p:grpSpPr>
        <p:grpSp>
          <p:nvGrpSpPr>
            <p:cNvPr id="17" name="Group 16">
              <a:extLst>
                <a:ext uri="{FF2B5EF4-FFF2-40B4-BE49-F238E27FC236}">
                  <a16:creationId xmlns:a16="http://schemas.microsoft.com/office/drawing/2014/main" id="{FB26E66C-7017-4FF0-B58E-E4F90587149E}"/>
                </a:ext>
              </a:extLst>
            </p:cNvPr>
            <p:cNvGrpSpPr/>
            <p:nvPr/>
          </p:nvGrpSpPr>
          <p:grpSpPr>
            <a:xfrm>
              <a:off x="2183682" y="2369577"/>
              <a:ext cx="3936124" cy="2557147"/>
              <a:chOff x="2183682" y="2369577"/>
              <a:chExt cx="3936124" cy="2557147"/>
            </a:xfrm>
          </p:grpSpPr>
          <p:sp>
            <p:nvSpPr>
              <p:cNvPr id="15" name="Rectangle 14">
                <a:extLst>
                  <a:ext uri="{FF2B5EF4-FFF2-40B4-BE49-F238E27FC236}">
                    <a16:creationId xmlns:a16="http://schemas.microsoft.com/office/drawing/2014/main" id="{6137BF92-DB0A-4544-8F80-97127BEE96CE}"/>
                  </a:ext>
                </a:extLst>
              </p:cNvPr>
              <p:cNvSpPr/>
              <p:nvPr/>
            </p:nvSpPr>
            <p:spPr>
              <a:xfrm>
                <a:off x="2183682" y="2369577"/>
                <a:ext cx="3936124" cy="2557147"/>
              </a:xfrm>
              <a:prstGeom prst="rect">
                <a:avLst/>
              </a:prstGeom>
              <a:solidFill>
                <a:schemeClr val="bg2">
                  <a:lumMod val="20000"/>
                  <a:lumOff val="80000"/>
                </a:schemeClr>
              </a:solidFill>
              <a:ln w="571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Native desktop app</a:t>
                </a:r>
              </a:p>
            </p:txBody>
          </p:sp>
          <p:sp>
            <p:nvSpPr>
              <p:cNvPr id="16" name="Rectangle 15">
                <a:extLst>
                  <a:ext uri="{FF2B5EF4-FFF2-40B4-BE49-F238E27FC236}">
                    <a16:creationId xmlns:a16="http://schemas.microsoft.com/office/drawing/2014/main" id="{14B9F7FE-65C3-44BE-AE7E-F962A6AC2EC3}"/>
                  </a:ext>
                </a:extLst>
              </p:cNvPr>
              <p:cNvSpPr/>
              <p:nvPr/>
            </p:nvSpPr>
            <p:spPr>
              <a:xfrm>
                <a:off x="2183682" y="2369577"/>
                <a:ext cx="3936124" cy="155029"/>
              </a:xfrm>
              <a:prstGeom prst="rect">
                <a:avLst/>
              </a:prstGeom>
              <a:solidFill>
                <a:schemeClr val="bg2">
                  <a:lumMod val="60000"/>
                  <a:lumOff val="40000"/>
                </a:schemeClr>
              </a:solidFill>
              <a:ln w="571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31" name="Group 30">
              <a:extLst>
                <a:ext uri="{FF2B5EF4-FFF2-40B4-BE49-F238E27FC236}">
                  <a16:creationId xmlns:a16="http://schemas.microsoft.com/office/drawing/2014/main" id="{112A22BA-458D-4C8F-BB4A-8DB298B28AE9}"/>
                </a:ext>
              </a:extLst>
            </p:cNvPr>
            <p:cNvGrpSpPr/>
            <p:nvPr/>
          </p:nvGrpSpPr>
          <p:grpSpPr>
            <a:xfrm>
              <a:off x="5429254" y="2399471"/>
              <a:ext cx="601480" cy="91440"/>
              <a:chOff x="5429254" y="2399471"/>
              <a:chExt cx="601480" cy="91440"/>
            </a:xfrm>
          </p:grpSpPr>
          <p:sp>
            <p:nvSpPr>
              <p:cNvPr id="22" name="Rectangle 21">
                <a:extLst>
                  <a:ext uri="{FF2B5EF4-FFF2-40B4-BE49-F238E27FC236}">
                    <a16:creationId xmlns:a16="http://schemas.microsoft.com/office/drawing/2014/main" id="{98250B48-372C-4C81-9CD6-F85E4F087F5C}"/>
                  </a:ext>
                </a:extLst>
              </p:cNvPr>
              <p:cNvSpPr/>
              <p:nvPr/>
            </p:nvSpPr>
            <p:spPr>
              <a:xfrm>
                <a:off x="5684274" y="2399471"/>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961C2304-7540-4209-A5CC-4D2BDE432D72}"/>
                  </a:ext>
                </a:extLst>
              </p:cNvPr>
              <p:cNvGrpSpPr/>
              <p:nvPr/>
            </p:nvGrpSpPr>
            <p:grpSpPr>
              <a:xfrm>
                <a:off x="5939294" y="2399471"/>
                <a:ext cx="91440" cy="91440"/>
                <a:chOff x="5939294" y="2399471"/>
                <a:chExt cx="91440" cy="91440"/>
              </a:xfrm>
            </p:grpSpPr>
            <p:cxnSp>
              <p:nvCxnSpPr>
                <p:cNvPr id="26" name="Straight Connector 25">
                  <a:extLst>
                    <a:ext uri="{FF2B5EF4-FFF2-40B4-BE49-F238E27FC236}">
                      <a16:creationId xmlns:a16="http://schemas.microsoft.com/office/drawing/2014/main" id="{E1D873C4-2736-4E98-8B32-42DD392AAA45}"/>
                    </a:ext>
                  </a:extLst>
                </p:cNvPr>
                <p:cNvCxnSpPr/>
                <p:nvPr/>
              </p:nvCxnSpPr>
              <p:spPr>
                <a:xfrm>
                  <a:off x="5939294" y="2399471"/>
                  <a:ext cx="9144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09B933-75B7-469C-AFB5-E98DD902A837}"/>
                    </a:ext>
                  </a:extLst>
                </p:cNvPr>
                <p:cNvCxnSpPr>
                  <a:cxnSpLocks/>
                </p:cNvCxnSpPr>
                <p:nvPr/>
              </p:nvCxnSpPr>
              <p:spPr>
                <a:xfrm flipH="1">
                  <a:off x="5939294" y="2399471"/>
                  <a:ext cx="9144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542707A2-2207-4DCE-9FE4-D98B3465D826}"/>
                  </a:ext>
                </a:extLst>
              </p:cNvPr>
              <p:cNvCxnSpPr/>
              <p:nvPr/>
            </p:nvCxnSpPr>
            <p:spPr>
              <a:xfrm>
                <a:off x="5429254" y="2445191"/>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 name="Rectangle 6">
            <a:extLst>
              <a:ext uri="{FF2B5EF4-FFF2-40B4-BE49-F238E27FC236}">
                <a16:creationId xmlns:a16="http://schemas.microsoft.com/office/drawing/2014/main" id="{45274FE6-6D84-4549-8058-CB411EDAF128}"/>
              </a:ext>
            </a:extLst>
          </p:cNvPr>
          <p:cNvSpPr/>
          <p:nvPr/>
        </p:nvSpPr>
        <p:spPr>
          <a:xfrm>
            <a:off x="2276475" y="2600219"/>
            <a:ext cx="3754259" cy="110849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Web view</a:t>
            </a:r>
          </a:p>
        </p:txBody>
      </p:sp>
      <p:grpSp>
        <p:nvGrpSpPr>
          <p:cNvPr id="38" name="Group 37">
            <a:extLst>
              <a:ext uri="{FF2B5EF4-FFF2-40B4-BE49-F238E27FC236}">
                <a16:creationId xmlns:a16="http://schemas.microsoft.com/office/drawing/2014/main" id="{3B79B2EF-0701-42EF-8BB1-CD89A6F2FECD}"/>
              </a:ext>
            </a:extLst>
          </p:cNvPr>
          <p:cNvGrpSpPr/>
          <p:nvPr/>
        </p:nvGrpSpPr>
        <p:grpSpPr>
          <a:xfrm>
            <a:off x="8147304" y="1859280"/>
            <a:ext cx="2433917" cy="4448922"/>
            <a:chOff x="4879041" y="1854168"/>
            <a:chExt cx="2433917" cy="4448922"/>
          </a:xfrm>
        </p:grpSpPr>
        <p:grpSp>
          <p:nvGrpSpPr>
            <p:cNvPr id="45" name="Group 44">
              <a:extLst>
                <a:ext uri="{FF2B5EF4-FFF2-40B4-BE49-F238E27FC236}">
                  <a16:creationId xmlns:a16="http://schemas.microsoft.com/office/drawing/2014/main" id="{B8F70861-CFA4-4458-B2C9-D98508F6B927}"/>
                </a:ext>
              </a:extLst>
            </p:cNvPr>
            <p:cNvGrpSpPr/>
            <p:nvPr/>
          </p:nvGrpSpPr>
          <p:grpSpPr>
            <a:xfrm>
              <a:off x="4879041" y="1854168"/>
              <a:ext cx="2433917" cy="4448922"/>
              <a:chOff x="6554553" y="1950991"/>
              <a:chExt cx="2433917" cy="4448922"/>
            </a:xfrm>
          </p:grpSpPr>
          <p:sp>
            <p:nvSpPr>
              <p:cNvPr id="46" name="Rectangle: Rounded Corners 45">
                <a:extLst>
                  <a:ext uri="{FF2B5EF4-FFF2-40B4-BE49-F238E27FC236}">
                    <a16:creationId xmlns:a16="http://schemas.microsoft.com/office/drawing/2014/main" id="{A0DF20B4-DC6B-46D2-89D2-5FC7CB1CA35C}"/>
                  </a:ext>
                </a:extLst>
              </p:cNvPr>
              <p:cNvSpPr/>
              <p:nvPr/>
            </p:nvSpPr>
            <p:spPr>
              <a:xfrm>
                <a:off x="6554553" y="1950991"/>
                <a:ext cx="2433917" cy="4448922"/>
              </a:xfrm>
              <a:prstGeom prst="roundRect">
                <a:avLst/>
              </a:prstGeom>
              <a:solidFill>
                <a:schemeClr val="tx1">
                  <a:lumMod val="95000"/>
                </a:schemeClr>
              </a:solidFill>
              <a:ln w="127000" cap="flat" cmpd="sng" algn="ctr">
                <a:solidFill>
                  <a:srgbClr val="333333">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DFB5FBBC-12C5-45F5-9848-D7919FD0A252}"/>
                  </a:ext>
                </a:extLst>
              </p:cNvPr>
              <p:cNvGrpSpPr/>
              <p:nvPr/>
            </p:nvGrpSpPr>
            <p:grpSpPr>
              <a:xfrm>
                <a:off x="7314310" y="2010522"/>
                <a:ext cx="914401" cy="195262"/>
                <a:chOff x="7681912" y="2738437"/>
                <a:chExt cx="914401" cy="195262"/>
              </a:xfrm>
              <a:solidFill>
                <a:srgbClr val="333333">
                  <a:lumMod val="75000"/>
                </a:srgbClr>
              </a:solidFill>
            </p:grpSpPr>
            <p:sp>
              <p:nvSpPr>
                <p:cNvPr id="48" name="Rectangle: Rounded Corners 47">
                  <a:extLst>
                    <a:ext uri="{FF2B5EF4-FFF2-40B4-BE49-F238E27FC236}">
                      <a16:creationId xmlns:a16="http://schemas.microsoft.com/office/drawing/2014/main" id="{1DAF139D-5DBC-4B77-BD22-ECED5488264F}"/>
                    </a:ext>
                  </a:extLst>
                </p:cNvPr>
                <p:cNvSpPr/>
                <p:nvPr/>
              </p:nvSpPr>
              <p:spPr>
                <a:xfrm>
                  <a:off x="7681912" y="2738437"/>
                  <a:ext cx="914399" cy="195262"/>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F41E4AF-CAF6-44B6-8A2A-F716761E582E}"/>
                    </a:ext>
                  </a:extLst>
                </p:cNvPr>
                <p:cNvSpPr/>
                <p:nvPr/>
              </p:nvSpPr>
              <p:spPr>
                <a:xfrm>
                  <a:off x="7681913" y="2738437"/>
                  <a:ext cx="914400" cy="97631"/>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sp>
          <p:nvSpPr>
            <p:cNvPr id="51" name="TextBox 50">
              <a:extLst>
                <a:ext uri="{FF2B5EF4-FFF2-40B4-BE49-F238E27FC236}">
                  <a16:creationId xmlns:a16="http://schemas.microsoft.com/office/drawing/2014/main" id="{4824E08B-ED1D-4438-8444-8A7F4D6C2763}"/>
                </a:ext>
              </a:extLst>
            </p:cNvPr>
            <p:cNvSpPr txBox="1"/>
            <p:nvPr/>
          </p:nvSpPr>
          <p:spPr>
            <a:xfrm>
              <a:off x="5170031" y="5850047"/>
              <a:ext cx="18458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Native mobile app</a:t>
              </a:r>
            </a:p>
          </p:txBody>
        </p:sp>
        <p:sp>
          <p:nvSpPr>
            <p:cNvPr id="52" name="Rectangle 51">
              <a:extLst>
                <a:ext uri="{FF2B5EF4-FFF2-40B4-BE49-F238E27FC236}">
                  <a16:creationId xmlns:a16="http://schemas.microsoft.com/office/drawing/2014/main" id="{322BEBDC-31FD-49DC-BA7E-6F1253B274B4}"/>
                </a:ext>
              </a:extLst>
            </p:cNvPr>
            <p:cNvSpPr/>
            <p:nvPr/>
          </p:nvSpPr>
          <p:spPr>
            <a:xfrm>
              <a:off x="5071902" y="2227471"/>
              <a:ext cx="2048189" cy="269414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Web view</a:t>
              </a:r>
            </a:p>
          </p:txBody>
        </p:sp>
      </p:grpSp>
      <p:sp>
        <p:nvSpPr>
          <p:cNvPr id="2" name="Rectangle 1">
            <a:extLst>
              <a:ext uri="{FF2B5EF4-FFF2-40B4-BE49-F238E27FC236}">
                <a16:creationId xmlns:a16="http://schemas.microsoft.com/office/drawing/2014/main" id="{E0A7BE2B-4CEB-4E2C-BB78-26441C570511}"/>
              </a:ext>
            </a:extLst>
          </p:cNvPr>
          <p:cNvSpPr/>
          <p:nvPr/>
        </p:nvSpPr>
        <p:spPr>
          <a:xfrm>
            <a:off x="3116267" y="4323107"/>
            <a:ext cx="2048189" cy="29087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pic>
        <p:nvPicPr>
          <p:cNvPr id="6" name="Picture 5">
            <a:extLst>
              <a:ext uri="{FF2B5EF4-FFF2-40B4-BE49-F238E27FC236}">
                <a16:creationId xmlns:a16="http://schemas.microsoft.com/office/drawing/2014/main" id="{8E0C8A8A-1BB1-48F2-BB52-83C6FE859F4B}"/>
              </a:ext>
            </a:extLst>
          </p:cNvPr>
          <p:cNvPicPr>
            <a:picLocks noChangeAspect="1"/>
          </p:cNvPicPr>
          <p:nvPr/>
        </p:nvPicPr>
        <p:blipFill>
          <a:blip r:embed="rId5"/>
          <a:stretch>
            <a:fillRect/>
          </a:stretch>
        </p:blipFill>
        <p:spPr>
          <a:xfrm>
            <a:off x="3713069" y="2969394"/>
            <a:ext cx="845768" cy="624363"/>
          </a:xfrm>
          <a:prstGeom prst="rect">
            <a:avLst/>
          </a:prstGeom>
        </p:spPr>
      </p:pic>
      <p:sp>
        <p:nvSpPr>
          <p:cNvPr id="8" name="Rectangle 7">
            <a:extLst>
              <a:ext uri="{FF2B5EF4-FFF2-40B4-BE49-F238E27FC236}">
                <a16:creationId xmlns:a16="http://schemas.microsoft.com/office/drawing/2014/main" id="{35D043CA-14DA-4C8A-88A3-DC52B0619918}"/>
              </a:ext>
            </a:extLst>
          </p:cNvPr>
          <p:cNvSpPr/>
          <p:nvPr/>
        </p:nvSpPr>
        <p:spPr>
          <a:xfrm>
            <a:off x="3116266" y="3881048"/>
            <a:ext cx="2048189" cy="41672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Line Arrow: Clockwise curve">
            <a:extLst>
              <a:ext uri="{FF2B5EF4-FFF2-40B4-BE49-F238E27FC236}">
                <a16:creationId xmlns:a16="http://schemas.microsoft.com/office/drawing/2014/main" id="{2E328DBF-BF22-4C61-857F-EED96EA17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4019" flipH="1" flipV="1">
            <a:off x="4180409" y="3372681"/>
            <a:ext cx="373073" cy="610537"/>
          </a:xfrm>
          <a:prstGeom prst="rect">
            <a:avLst/>
          </a:prstGeom>
        </p:spPr>
      </p:pic>
      <p:pic>
        <p:nvPicPr>
          <p:cNvPr id="11" name="Graphic 10" descr="Line Arrow: Clockwise curve">
            <a:extLst>
              <a:ext uri="{FF2B5EF4-FFF2-40B4-BE49-F238E27FC236}">
                <a16:creationId xmlns:a16="http://schemas.microsoft.com/office/drawing/2014/main" id="{7CF8A223-D125-4F92-9683-C6C64C06C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647259" flipH="1" flipV="1">
            <a:off x="3763709" y="3345968"/>
            <a:ext cx="373074" cy="610538"/>
          </a:xfrm>
          <a:prstGeom prst="rect">
            <a:avLst/>
          </a:prstGeom>
        </p:spPr>
      </p:pic>
      <p:sp>
        <p:nvSpPr>
          <p:cNvPr id="12" name="Rectangle 11">
            <a:extLst>
              <a:ext uri="{FF2B5EF4-FFF2-40B4-BE49-F238E27FC236}">
                <a16:creationId xmlns:a16="http://schemas.microsoft.com/office/drawing/2014/main" id="{2EDA9ED2-6CBB-4D14-A17D-6B8DD61EBD60}"/>
              </a:ext>
            </a:extLst>
          </p:cNvPr>
          <p:cNvSpPr/>
          <p:nvPr/>
        </p:nvSpPr>
        <p:spPr>
          <a:xfrm>
            <a:off x="8340165" y="5538950"/>
            <a:ext cx="2048189" cy="29087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pic>
        <p:nvPicPr>
          <p:cNvPr id="13" name="Picture 12">
            <a:extLst>
              <a:ext uri="{FF2B5EF4-FFF2-40B4-BE49-F238E27FC236}">
                <a16:creationId xmlns:a16="http://schemas.microsoft.com/office/drawing/2014/main" id="{E346A19E-DDDF-423A-B4F6-50B72FE7BCED}"/>
              </a:ext>
            </a:extLst>
          </p:cNvPr>
          <p:cNvPicPr>
            <a:picLocks noChangeAspect="1"/>
          </p:cNvPicPr>
          <p:nvPr/>
        </p:nvPicPr>
        <p:blipFill>
          <a:blip r:embed="rId5"/>
          <a:stretch>
            <a:fillRect/>
          </a:stretch>
        </p:blipFill>
        <p:spPr>
          <a:xfrm>
            <a:off x="8936967" y="3851862"/>
            <a:ext cx="845768" cy="624363"/>
          </a:xfrm>
          <a:prstGeom prst="rect">
            <a:avLst/>
          </a:prstGeom>
        </p:spPr>
      </p:pic>
      <p:sp>
        <p:nvSpPr>
          <p:cNvPr id="14" name="Rectangle 13">
            <a:extLst>
              <a:ext uri="{FF2B5EF4-FFF2-40B4-BE49-F238E27FC236}">
                <a16:creationId xmlns:a16="http://schemas.microsoft.com/office/drawing/2014/main" id="{8F848481-C835-4282-89D9-F8918EDEF3DB}"/>
              </a:ext>
            </a:extLst>
          </p:cNvPr>
          <p:cNvSpPr/>
          <p:nvPr/>
        </p:nvSpPr>
        <p:spPr>
          <a:xfrm>
            <a:off x="8340164" y="5096891"/>
            <a:ext cx="2048189" cy="41672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8" name="Graphic 17" descr="Line Arrow: Clockwise curve">
            <a:extLst>
              <a:ext uri="{FF2B5EF4-FFF2-40B4-BE49-F238E27FC236}">
                <a16:creationId xmlns:a16="http://schemas.microsoft.com/office/drawing/2014/main" id="{45773C9E-E09F-4F4A-BA8B-515188F1B7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4019" flipH="1" flipV="1">
            <a:off x="9357836" y="4271156"/>
            <a:ext cx="572175" cy="936368"/>
          </a:xfrm>
          <a:prstGeom prst="rect">
            <a:avLst/>
          </a:prstGeom>
        </p:spPr>
      </p:pic>
      <p:pic>
        <p:nvPicPr>
          <p:cNvPr id="19" name="Graphic 18" descr="Line Arrow: Clockwise curve">
            <a:extLst>
              <a:ext uri="{FF2B5EF4-FFF2-40B4-BE49-F238E27FC236}">
                <a16:creationId xmlns:a16="http://schemas.microsoft.com/office/drawing/2014/main" id="{934EB9CE-F272-4325-A9DE-F252608CED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647259" flipH="1" flipV="1">
            <a:off x="8849676" y="4234960"/>
            <a:ext cx="572176" cy="936369"/>
          </a:xfrm>
          <a:prstGeom prst="rect">
            <a:avLst/>
          </a:prstGeom>
        </p:spPr>
      </p:pic>
      <p:grpSp>
        <p:nvGrpSpPr>
          <p:cNvPr id="21" name="Group 20">
            <a:extLst>
              <a:ext uri="{FF2B5EF4-FFF2-40B4-BE49-F238E27FC236}">
                <a16:creationId xmlns:a16="http://schemas.microsoft.com/office/drawing/2014/main" id="{CD2D9F63-63E9-4109-B054-0296FFBD7D91}"/>
              </a:ext>
            </a:extLst>
          </p:cNvPr>
          <p:cNvGrpSpPr/>
          <p:nvPr/>
        </p:nvGrpSpPr>
        <p:grpSpPr>
          <a:xfrm>
            <a:off x="3694869" y="3898257"/>
            <a:ext cx="1049884" cy="369332"/>
            <a:chOff x="3694869" y="3898257"/>
            <a:chExt cx="1049884" cy="369332"/>
          </a:xfrm>
        </p:grpSpPr>
        <p:sp>
          <p:nvSpPr>
            <p:cNvPr id="55" name="TextBox 54">
              <a:extLst>
                <a:ext uri="{FF2B5EF4-FFF2-40B4-BE49-F238E27FC236}">
                  <a16:creationId xmlns:a16="http://schemas.microsoft.com/office/drawing/2014/main" id="{22A5B60F-E9AD-44B6-9DD5-4459A8C2785D}"/>
                </a:ext>
              </a:extLst>
            </p:cNvPr>
            <p:cNvSpPr txBox="1"/>
            <p:nvPr/>
          </p:nvSpPr>
          <p:spPr>
            <a:xfrm>
              <a:off x="3934916" y="3898257"/>
              <a:ext cx="80983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Blazor</a:t>
              </a:r>
              <a:endParaRPr lang="en-US" sz="2000" dirty="0">
                <a:latin typeface="Segoe UI" panose="020B0502040204020203" pitchFamily="34" charset="0"/>
                <a:cs typeface="Segoe UI" panose="020B0502040204020203" pitchFamily="34" charset="0"/>
              </a:endParaRPr>
            </a:p>
          </p:txBody>
        </p:sp>
        <p:pic>
          <p:nvPicPr>
            <p:cNvPr id="56" name="Graphic 55">
              <a:extLst>
                <a:ext uri="{FF2B5EF4-FFF2-40B4-BE49-F238E27FC236}">
                  <a16:creationId xmlns:a16="http://schemas.microsoft.com/office/drawing/2014/main" id="{B1320D4D-75AF-45B9-B44A-C3B0E2C8CC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4869" y="3940731"/>
              <a:ext cx="274320" cy="274320"/>
            </a:xfrm>
            <a:prstGeom prst="rect">
              <a:avLst/>
            </a:prstGeom>
          </p:spPr>
        </p:pic>
      </p:grpSp>
      <p:grpSp>
        <p:nvGrpSpPr>
          <p:cNvPr id="60" name="Group 59">
            <a:extLst>
              <a:ext uri="{FF2B5EF4-FFF2-40B4-BE49-F238E27FC236}">
                <a16:creationId xmlns:a16="http://schemas.microsoft.com/office/drawing/2014/main" id="{DBC55067-9F25-40F7-8E1F-7126C17D8D88}"/>
              </a:ext>
            </a:extLst>
          </p:cNvPr>
          <p:cNvGrpSpPr/>
          <p:nvPr/>
        </p:nvGrpSpPr>
        <p:grpSpPr>
          <a:xfrm>
            <a:off x="8841196" y="5120585"/>
            <a:ext cx="1049884" cy="369332"/>
            <a:chOff x="3694869" y="3898257"/>
            <a:chExt cx="1049884" cy="369332"/>
          </a:xfrm>
        </p:grpSpPr>
        <p:sp>
          <p:nvSpPr>
            <p:cNvPr id="61" name="TextBox 60">
              <a:extLst>
                <a:ext uri="{FF2B5EF4-FFF2-40B4-BE49-F238E27FC236}">
                  <a16:creationId xmlns:a16="http://schemas.microsoft.com/office/drawing/2014/main" id="{792B28AD-05E2-4EB4-9B14-CBC4FECBB144}"/>
                </a:ext>
              </a:extLst>
            </p:cNvPr>
            <p:cNvSpPr txBox="1"/>
            <p:nvPr/>
          </p:nvSpPr>
          <p:spPr>
            <a:xfrm>
              <a:off x="3934916" y="3898257"/>
              <a:ext cx="80983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Blazor</a:t>
              </a:r>
              <a:endParaRPr lang="en-US" sz="2000" dirty="0">
                <a:latin typeface="Segoe UI" panose="020B0502040204020203" pitchFamily="34" charset="0"/>
                <a:cs typeface="Segoe UI" panose="020B0502040204020203" pitchFamily="34" charset="0"/>
              </a:endParaRPr>
            </a:p>
          </p:txBody>
        </p:sp>
        <p:pic>
          <p:nvPicPr>
            <p:cNvPr id="62" name="Graphic 61">
              <a:extLst>
                <a:ext uri="{FF2B5EF4-FFF2-40B4-BE49-F238E27FC236}">
                  <a16:creationId xmlns:a16="http://schemas.microsoft.com/office/drawing/2014/main" id="{782C6EE9-576F-4A76-9CFD-10AB6434F5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4869" y="3940731"/>
              <a:ext cx="274320" cy="274320"/>
            </a:xfrm>
            <a:prstGeom prst="rect">
              <a:avLst/>
            </a:prstGeom>
          </p:spPr>
        </p:pic>
      </p:grpSp>
    </p:spTree>
    <p:extLst>
      <p:ext uri="{BB962C8B-B14F-4D97-AF65-F5344CB8AC3E}">
        <p14:creationId xmlns:p14="http://schemas.microsoft.com/office/powerpoint/2010/main" val="170192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dirty="0"/>
              <a:t>Mobile Blazor Bindings</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a:xfrm>
            <a:off x="838201" y="1825625"/>
            <a:ext cx="6633316" cy="4351338"/>
          </a:xfrm>
        </p:spPr>
        <p:txBody>
          <a:bodyPr/>
          <a:lstStyle/>
          <a:p>
            <a:r>
              <a:rPr lang="en-US" dirty="0"/>
              <a:t>Blazor components run natively</a:t>
            </a:r>
          </a:p>
          <a:p>
            <a:r>
              <a:rPr lang="en-US" dirty="0"/>
              <a:t>Rendered to a web view through a local interop channel</a:t>
            </a:r>
          </a:p>
          <a:p>
            <a:r>
              <a:rPr lang="en-US" dirty="0"/>
              <a:t>Access native functionality directly through .NET APIs</a:t>
            </a:r>
          </a:p>
          <a:p>
            <a:r>
              <a:rPr lang="en-US" dirty="0"/>
              <a:t>Mix native and web UI</a:t>
            </a:r>
          </a:p>
          <a:p>
            <a:r>
              <a:rPr lang="en-US" dirty="0"/>
              <a:t>Currently experimental</a:t>
            </a:r>
          </a:p>
        </p:txBody>
      </p:sp>
      <p:sp>
        <p:nvSpPr>
          <p:cNvPr id="30" name="TextBox 29">
            <a:extLst>
              <a:ext uri="{FF2B5EF4-FFF2-40B4-BE49-F238E27FC236}">
                <a16:creationId xmlns:a16="http://schemas.microsoft.com/office/drawing/2014/main" id="{F9EE6B6D-0D7B-4281-81DF-B35A1632A110}"/>
              </a:ext>
            </a:extLst>
          </p:cNvPr>
          <p:cNvSpPr txBox="1"/>
          <p:nvPr/>
        </p:nvSpPr>
        <p:spPr>
          <a:xfrm>
            <a:off x="968101" y="5427990"/>
            <a:ext cx="657297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A20A0"/>
                </a:solidFill>
                <a:effectLst/>
                <a:uLnTx/>
                <a:uFillTx/>
                <a:latin typeface="Calibri" panose="020F0502020204030204"/>
                <a:ea typeface="+mn-ea"/>
                <a:cs typeface="+mn-cs"/>
                <a:hlinkClick r:id="rId2"/>
              </a:rPr>
              <a:t>https://aka.ms/mobile-blazor-bindings</a:t>
            </a:r>
            <a:r>
              <a:rPr kumimoji="0" lang="en-US" sz="2800" b="0" i="0" u="none" strike="noStrike" kern="1200" cap="none" spc="0" normalizeH="0" baseline="0" noProof="0" dirty="0">
                <a:ln>
                  <a:noFill/>
                </a:ln>
                <a:solidFill>
                  <a:srgbClr val="3A20A0"/>
                </a:solidFill>
                <a:effectLst/>
                <a:uLnTx/>
                <a:uFillTx/>
                <a:latin typeface="Calibri" panose="020F0502020204030204"/>
                <a:ea typeface="+mn-ea"/>
                <a:cs typeface="+mn-cs"/>
              </a:rPr>
              <a:t> </a:t>
            </a:r>
          </a:p>
        </p:txBody>
      </p:sp>
      <p:grpSp>
        <p:nvGrpSpPr>
          <p:cNvPr id="2" name="Group 1">
            <a:extLst>
              <a:ext uri="{FF2B5EF4-FFF2-40B4-BE49-F238E27FC236}">
                <a16:creationId xmlns:a16="http://schemas.microsoft.com/office/drawing/2014/main" id="{A11036C6-DFC2-4306-B826-D7491F9D454E}"/>
              </a:ext>
            </a:extLst>
          </p:cNvPr>
          <p:cNvGrpSpPr/>
          <p:nvPr/>
        </p:nvGrpSpPr>
        <p:grpSpPr>
          <a:xfrm>
            <a:off x="8147304" y="1856232"/>
            <a:ext cx="2433917" cy="4448922"/>
            <a:chOff x="8063105" y="1690688"/>
            <a:chExt cx="2433917" cy="4448922"/>
          </a:xfrm>
        </p:grpSpPr>
        <p:pic>
          <p:nvPicPr>
            <p:cNvPr id="22" name="Picture 21">
              <a:extLst>
                <a:ext uri="{FF2B5EF4-FFF2-40B4-BE49-F238E27FC236}">
                  <a16:creationId xmlns:a16="http://schemas.microsoft.com/office/drawing/2014/main" id="{F754B141-0E42-4B49-AF89-2BDD4E47F1E4}"/>
                </a:ext>
              </a:extLst>
            </p:cNvPr>
            <p:cNvPicPr>
              <a:picLocks noChangeAspect="1"/>
            </p:cNvPicPr>
            <p:nvPr/>
          </p:nvPicPr>
          <p:blipFill>
            <a:blip r:embed="rId3"/>
            <a:stretch>
              <a:fillRect/>
            </a:stretch>
          </p:blipFill>
          <p:spPr>
            <a:xfrm>
              <a:off x="8125788" y="1750218"/>
              <a:ext cx="2310435" cy="4107441"/>
            </a:xfrm>
            <a:prstGeom prst="roundRect">
              <a:avLst>
                <a:gd name="adj" fmla="val 13999"/>
              </a:avLst>
            </a:prstGeom>
          </p:spPr>
        </p:pic>
        <p:grpSp>
          <p:nvGrpSpPr>
            <p:cNvPr id="45" name="Group 44">
              <a:extLst>
                <a:ext uri="{FF2B5EF4-FFF2-40B4-BE49-F238E27FC236}">
                  <a16:creationId xmlns:a16="http://schemas.microsoft.com/office/drawing/2014/main" id="{3EA181B0-9964-4512-9877-C903ADC5E172}"/>
                </a:ext>
              </a:extLst>
            </p:cNvPr>
            <p:cNvGrpSpPr/>
            <p:nvPr/>
          </p:nvGrpSpPr>
          <p:grpSpPr>
            <a:xfrm>
              <a:off x="8063105" y="1690688"/>
              <a:ext cx="2433917" cy="4448922"/>
              <a:chOff x="6554553" y="1950991"/>
              <a:chExt cx="2433917" cy="4448922"/>
            </a:xfrm>
          </p:grpSpPr>
          <p:sp>
            <p:nvSpPr>
              <p:cNvPr id="46" name="Rectangle: Rounded Corners 45">
                <a:extLst>
                  <a:ext uri="{FF2B5EF4-FFF2-40B4-BE49-F238E27FC236}">
                    <a16:creationId xmlns:a16="http://schemas.microsoft.com/office/drawing/2014/main" id="{3C29B2B4-6175-4BB4-A5E9-EB071784A2C4}"/>
                  </a:ext>
                </a:extLst>
              </p:cNvPr>
              <p:cNvSpPr/>
              <p:nvPr/>
            </p:nvSpPr>
            <p:spPr>
              <a:xfrm>
                <a:off x="6554553" y="1950991"/>
                <a:ext cx="2433917" cy="4448922"/>
              </a:xfrm>
              <a:prstGeom prst="roundRect">
                <a:avLst/>
              </a:prstGeom>
              <a:noFill/>
              <a:ln w="1270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1FCFF039-93F7-480B-BD1A-87107D399468}"/>
                  </a:ext>
                </a:extLst>
              </p:cNvPr>
              <p:cNvGrpSpPr/>
              <p:nvPr/>
            </p:nvGrpSpPr>
            <p:grpSpPr>
              <a:xfrm>
                <a:off x="7314310" y="2010522"/>
                <a:ext cx="914401" cy="195262"/>
                <a:chOff x="7681912" y="2738437"/>
                <a:chExt cx="914401" cy="195262"/>
              </a:xfrm>
              <a:solidFill>
                <a:schemeClr val="tx2">
                  <a:lumMod val="75000"/>
                </a:schemeClr>
              </a:solidFill>
            </p:grpSpPr>
            <p:sp>
              <p:nvSpPr>
                <p:cNvPr id="48" name="Rectangle: Rounded Corners 47">
                  <a:extLst>
                    <a:ext uri="{FF2B5EF4-FFF2-40B4-BE49-F238E27FC236}">
                      <a16:creationId xmlns:a16="http://schemas.microsoft.com/office/drawing/2014/main" id="{FA8108FA-6A7A-4B5D-AEA5-0716F088C0C5}"/>
                    </a:ext>
                  </a:extLst>
                </p:cNvPr>
                <p:cNvSpPr/>
                <p:nvPr/>
              </p:nvSpPr>
              <p:spPr>
                <a:xfrm>
                  <a:off x="7681912" y="2738437"/>
                  <a:ext cx="914399" cy="1952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1BB47A73-6872-4C12-A859-AFD11FD05761}"/>
                    </a:ext>
                  </a:extLst>
                </p:cNvPr>
                <p:cNvSpPr/>
                <p:nvPr/>
              </p:nvSpPr>
              <p:spPr>
                <a:xfrm>
                  <a:off x="7681913" y="2738437"/>
                  <a:ext cx="914400" cy="976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3786382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D44F-0D94-4DE8-A9BE-C6A47150EDE4}"/>
              </a:ext>
            </a:extLst>
          </p:cNvPr>
          <p:cNvSpPr>
            <a:spLocks noGrp="1"/>
          </p:cNvSpPr>
          <p:nvPr>
            <p:ph type="title"/>
          </p:nvPr>
        </p:nvSpPr>
        <p:spPr/>
        <p:txBody>
          <a:bodyPr/>
          <a:lstStyle/>
          <a:p>
            <a:r>
              <a:rPr lang="en-US" dirty="0"/>
              <a:t>Demo:</a:t>
            </a:r>
            <a:br>
              <a:rPr lang="en-US" dirty="0"/>
            </a:br>
            <a:r>
              <a:rPr lang="en-US" dirty="0"/>
              <a:t>Blazor hybrid apps</a:t>
            </a:r>
          </a:p>
        </p:txBody>
      </p:sp>
      <p:sp>
        <p:nvSpPr>
          <p:cNvPr id="3" name="Text Placeholder 2">
            <a:extLst>
              <a:ext uri="{FF2B5EF4-FFF2-40B4-BE49-F238E27FC236}">
                <a16:creationId xmlns:a16="http://schemas.microsoft.com/office/drawing/2014/main" id="{469A5F1E-ACFF-406B-B144-E94EEADF142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05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in .NET 6</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.NET Multi-platform App 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dirty="0">
                <a:ln>
                  <a:noFill/>
                </a:ln>
                <a:solidFill>
                  <a:srgbClr val="50E6FF"/>
                </a:solidFill>
                <a:effectLst/>
                <a:uLnTx/>
                <a:uFillTx/>
                <a:latin typeface="Segoe UI"/>
                <a:ea typeface="+mn-ea"/>
                <a:cs typeface="+mn-cs"/>
              </a:rPr>
              <a:t>github.com/dotnet/</a:t>
            </a:r>
            <a:r>
              <a:rPr kumimoji="0" lang="en-US" sz="1600" b="0" i="0" u="none" strike="noStrike" kern="1200" cap="none" spc="0" normalizeH="0" baseline="0" noProof="0" dirty="0" err="1">
                <a:ln>
                  <a:noFill/>
                </a:ln>
                <a:solidFill>
                  <a:srgbClr val="50E6FF"/>
                </a:solidFill>
                <a:effectLst/>
                <a:uLnTx/>
                <a:uFillTx/>
                <a:latin typeface="Segoe UI"/>
                <a:ea typeface="+mn-ea"/>
                <a:cs typeface="+mn-cs"/>
              </a:rPr>
              <a:t>maui</a:t>
            </a:r>
            <a:endParaRPr kumimoji="0" lang="en-US" sz="1600" b="0" i="0" u="none" strike="noStrike" kern="1200" cap="none" spc="0" normalizeH="0" baseline="0" noProof="0" dirty="0">
              <a:ln>
                <a:noFill/>
              </a:ln>
              <a:solidFill>
                <a:srgbClr val="50E6FF"/>
              </a:solidFill>
              <a:effectLst/>
              <a:highlight>
                <a:srgbClr val="FFFF00"/>
              </a:highlight>
              <a:uLnTx/>
              <a:uFillTx/>
              <a:latin typeface="Segoe UI"/>
              <a:ea typeface="+mn-ea"/>
              <a:cs typeface="+mn-cs"/>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rPr>
                  <a:t>WinUI</a:t>
                </a:r>
                <a:endPar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19665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2472" y="1929384"/>
            <a:ext cx="6131884" cy="25545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Reuse UI</a:t>
            </a:r>
            <a:r>
              <a:rPr kumimoji="0" lang="en-US" sz="2000" b="0" i="0" u="none" strike="noStrike" kern="1200" cap="none" spc="0" normalizeH="0" noProof="0" dirty="0">
                <a:ln>
                  <a:noFill/>
                </a:ln>
                <a:solidFill>
                  <a:srgbClr val="FFFFFF"/>
                </a:solidFill>
                <a:effectLst/>
                <a:uLnTx/>
                <a:uFillTx/>
                <a:latin typeface="Segoe UI"/>
                <a:ea typeface="+mn-ea"/>
                <a:cs typeface="+mn-cs"/>
              </a:rPr>
              <a:t> components across native &amp; web</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Mix</a:t>
            </a:r>
            <a:r>
              <a:rPr kumimoji="0" lang="en-US" sz="2000" b="0" i="0" u="none" strike="noStrike" kern="1200" cap="none" spc="0" normalizeH="0" noProof="0" dirty="0">
                <a:ln>
                  <a:noFill/>
                </a:ln>
                <a:solidFill>
                  <a:srgbClr val="FFFFFF"/>
                </a:solidFill>
                <a:effectLst/>
                <a:uLnTx/>
                <a:uFillTx/>
                <a:latin typeface="Segoe UI"/>
                <a:ea typeface="+mn-ea"/>
                <a:cs typeface="+mn-cs"/>
              </a:rPr>
              <a:t> &amp; match web and native UI</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Directly access native device functionality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Cross-platform</a:t>
            </a:r>
            <a:r>
              <a:rPr kumimoji="0" lang="en-US" sz="2000" b="0" i="0" u="none" strike="noStrike" kern="1200" cap="none" spc="0" normalizeH="0" noProof="0" dirty="0">
                <a:ln>
                  <a:noFill/>
                </a:ln>
                <a:solidFill>
                  <a:srgbClr val="FFFFFF"/>
                </a:solidFill>
                <a:effectLst/>
                <a:uLnTx/>
                <a:uFillTx/>
                <a:latin typeface="Segoe UI"/>
                <a:ea typeface="+mn-ea"/>
                <a:cs typeface="+mn-cs"/>
              </a:rPr>
              <a:t> mobile &amp; desktop apps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srgbClr val="FFFFFF"/>
                </a:solidFill>
                <a:effectLst/>
                <a:uLnTx/>
                <a:uFillTx/>
                <a:latin typeface="Segoe UI"/>
                <a:ea typeface="+mn-ea"/>
                <a:cs typeface="+mn-cs"/>
              </a:rPr>
              <a:t>(primary focus on desktop for .NET 6)</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dirty="0"/>
              <a:t>Blazor hybrid apps with</a:t>
            </a:r>
            <a:br>
              <a:rPr lang="en-US" dirty="0"/>
            </a:br>
            <a:r>
              <a:rPr lang="en-US" dirty="0"/>
              <a:t>.NET Multi-platform App UI</a:t>
            </a:r>
          </a:p>
        </p:txBody>
      </p:sp>
      <p:sp>
        <p:nvSpPr>
          <p:cNvPr id="21" name="Rectangle 20">
            <a:extLst>
              <a:ext uri="{FF2B5EF4-FFF2-40B4-BE49-F238E27FC236}">
                <a16:creationId xmlns:a16="http://schemas.microsoft.com/office/drawing/2014/main" id="{38554E15-C750-4BF1-A3DC-2F61BCAF96AA}"/>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AC74F7E5-62F1-4184-AEC4-C4164EB7A60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.NET Multi-platform App UI</a:t>
            </a:r>
          </a:p>
        </p:txBody>
      </p:sp>
      <p:grpSp>
        <p:nvGrpSpPr>
          <p:cNvPr id="23" name="Group 22">
            <a:extLst>
              <a:ext uri="{FF2B5EF4-FFF2-40B4-BE49-F238E27FC236}">
                <a16:creationId xmlns:a16="http://schemas.microsoft.com/office/drawing/2014/main" id="{3ABE75B8-4F2B-40E7-AE52-72E1B2FA4E5B}"/>
              </a:ext>
            </a:extLst>
          </p:cNvPr>
          <p:cNvGrpSpPr/>
          <p:nvPr/>
        </p:nvGrpSpPr>
        <p:grpSpPr>
          <a:xfrm>
            <a:off x="698016" y="3541546"/>
            <a:ext cx="4774425" cy="701084"/>
            <a:chOff x="698016" y="3541546"/>
            <a:chExt cx="4774425" cy="701084"/>
          </a:xfrm>
        </p:grpSpPr>
        <p:grpSp>
          <p:nvGrpSpPr>
            <p:cNvPr id="24" name="Group 23">
              <a:extLst>
                <a:ext uri="{FF2B5EF4-FFF2-40B4-BE49-F238E27FC236}">
                  <a16:creationId xmlns:a16="http://schemas.microsoft.com/office/drawing/2014/main" id="{A78E4971-740A-4F5E-838D-D90A5CEF423D}"/>
                </a:ext>
              </a:extLst>
            </p:cNvPr>
            <p:cNvGrpSpPr/>
            <p:nvPr/>
          </p:nvGrpSpPr>
          <p:grpSpPr>
            <a:xfrm>
              <a:off x="698016" y="3541546"/>
              <a:ext cx="4774425" cy="701084"/>
              <a:chOff x="951499" y="3520091"/>
              <a:chExt cx="4302011" cy="701084"/>
            </a:xfrm>
          </p:grpSpPr>
          <p:sp>
            <p:nvSpPr>
              <p:cNvPr id="26" name="Rectangle 25">
                <a:extLst>
                  <a:ext uri="{FF2B5EF4-FFF2-40B4-BE49-F238E27FC236}">
                    <a16:creationId xmlns:a16="http://schemas.microsoft.com/office/drawing/2014/main" id="{58B2DBF9-BE6D-4B91-BB5B-5816217BFD05}"/>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rPr>
                  <a:t>WinUI</a:t>
                </a:r>
                <a:endPar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57F151CA-25E3-4653-9D1E-961A67ED56AC}"/>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Mac Catalyst</a:t>
                </a:r>
              </a:p>
            </p:txBody>
          </p:sp>
          <p:sp>
            <p:nvSpPr>
              <p:cNvPr id="29" name="Rectangle 28">
                <a:extLst>
                  <a:ext uri="{FF2B5EF4-FFF2-40B4-BE49-F238E27FC236}">
                    <a16:creationId xmlns:a16="http://schemas.microsoft.com/office/drawing/2014/main" id="{E62E0298-ECF6-4E06-BFEF-A9E24B9F7EB9}"/>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Android</a:t>
                </a:r>
              </a:p>
            </p:txBody>
          </p:sp>
        </p:grpSp>
        <p:sp>
          <p:nvSpPr>
            <p:cNvPr id="25" name="Rectangle 24">
              <a:extLst>
                <a:ext uri="{FF2B5EF4-FFF2-40B4-BE49-F238E27FC236}">
                  <a16:creationId xmlns:a16="http://schemas.microsoft.com/office/drawing/2014/main" id="{63FB6766-6B6C-46B6-A4AD-61A76A85AE24}"/>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iOS</a:t>
              </a:r>
            </a:p>
          </p:txBody>
        </p:sp>
      </p:grpSp>
      <p:grpSp>
        <p:nvGrpSpPr>
          <p:cNvPr id="30" name="Group 29">
            <a:extLst>
              <a:ext uri="{FF2B5EF4-FFF2-40B4-BE49-F238E27FC236}">
                <a16:creationId xmlns:a16="http://schemas.microsoft.com/office/drawing/2014/main" id="{DBC8B1C2-EDF2-4359-BE0E-5937443239B2}"/>
              </a:ext>
            </a:extLst>
          </p:cNvPr>
          <p:cNvGrpSpPr/>
          <p:nvPr/>
        </p:nvGrpSpPr>
        <p:grpSpPr>
          <a:xfrm>
            <a:off x="764473" y="4240010"/>
            <a:ext cx="4646681" cy="1612452"/>
            <a:chOff x="764473" y="4240010"/>
            <a:chExt cx="4646681" cy="1612452"/>
          </a:xfrm>
        </p:grpSpPr>
        <p:grpSp>
          <p:nvGrpSpPr>
            <p:cNvPr id="31" name="Group 30">
              <a:extLst>
                <a:ext uri="{FF2B5EF4-FFF2-40B4-BE49-F238E27FC236}">
                  <a16:creationId xmlns:a16="http://schemas.microsoft.com/office/drawing/2014/main" id="{770DB135-A6B1-4449-99B1-48BBB7C6CE5D}"/>
                </a:ext>
              </a:extLst>
            </p:cNvPr>
            <p:cNvGrpSpPr/>
            <p:nvPr/>
          </p:nvGrpSpPr>
          <p:grpSpPr>
            <a:xfrm>
              <a:off x="764473" y="4835245"/>
              <a:ext cx="4646681" cy="1017217"/>
              <a:chOff x="769916" y="4835245"/>
              <a:chExt cx="4646681" cy="1017217"/>
            </a:xfrm>
          </p:grpSpPr>
          <p:grpSp>
            <p:nvGrpSpPr>
              <p:cNvPr id="45" name="Group 44">
                <a:extLst>
                  <a:ext uri="{FF2B5EF4-FFF2-40B4-BE49-F238E27FC236}">
                    <a16:creationId xmlns:a16="http://schemas.microsoft.com/office/drawing/2014/main" id="{073A6271-0E9C-4DF7-A938-22FE10E49263}"/>
                  </a:ext>
                </a:extLst>
              </p:cNvPr>
              <p:cNvGrpSpPr/>
              <p:nvPr/>
            </p:nvGrpSpPr>
            <p:grpSpPr>
              <a:xfrm>
                <a:off x="3247831" y="4938062"/>
                <a:ext cx="914400" cy="914400"/>
                <a:chOff x="2212166" y="5530079"/>
                <a:chExt cx="914400" cy="914400"/>
              </a:xfrm>
            </p:grpSpPr>
            <p:sp>
              <p:nvSpPr>
                <p:cNvPr id="59" name="TextBox 58">
                  <a:extLst>
                    <a:ext uri="{FF2B5EF4-FFF2-40B4-BE49-F238E27FC236}">
                      <a16:creationId xmlns:a16="http://schemas.microsoft.com/office/drawing/2014/main" id="{112736BA-98BB-45CA-8649-3785A9BEE6ED}"/>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iOS</a:t>
                  </a:r>
                </a:p>
              </p:txBody>
            </p:sp>
            <p:pic>
              <p:nvPicPr>
                <p:cNvPr id="60" name="Graphic 59" descr="Smart Phone with solid fill">
                  <a:extLst>
                    <a:ext uri="{FF2B5EF4-FFF2-40B4-BE49-F238E27FC236}">
                      <a16:creationId xmlns:a16="http://schemas.microsoft.com/office/drawing/2014/main" id="{EA7618E5-8E8C-423E-9CA1-3BC4D03F1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46" name="Group 45">
                <a:extLst>
                  <a:ext uri="{FF2B5EF4-FFF2-40B4-BE49-F238E27FC236}">
                    <a16:creationId xmlns:a16="http://schemas.microsoft.com/office/drawing/2014/main" id="{9FD9B132-F8DF-4B71-9258-551441DF21CD}"/>
                  </a:ext>
                </a:extLst>
              </p:cNvPr>
              <p:cNvGrpSpPr/>
              <p:nvPr/>
            </p:nvGrpSpPr>
            <p:grpSpPr>
              <a:xfrm>
                <a:off x="4502197" y="4936615"/>
                <a:ext cx="914400" cy="914400"/>
                <a:chOff x="5187159" y="4792658"/>
                <a:chExt cx="914400" cy="914400"/>
              </a:xfrm>
            </p:grpSpPr>
            <p:pic>
              <p:nvPicPr>
                <p:cNvPr id="57" name="Picture 56">
                  <a:extLst>
                    <a:ext uri="{FF2B5EF4-FFF2-40B4-BE49-F238E27FC236}">
                      <a16:creationId xmlns:a16="http://schemas.microsoft.com/office/drawing/2014/main" id="{39F9DC8A-F12D-4140-8D4F-7B0E9F272DE6}"/>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58" name="Graphic 57" descr="Smart Phone outline">
                  <a:extLst>
                    <a:ext uri="{FF2B5EF4-FFF2-40B4-BE49-F238E27FC236}">
                      <a16:creationId xmlns:a16="http://schemas.microsoft.com/office/drawing/2014/main" id="{14DCB67B-D45B-4734-B74C-D1003EC6A8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47" name="Group 46">
                <a:extLst>
                  <a:ext uri="{FF2B5EF4-FFF2-40B4-BE49-F238E27FC236}">
                    <a16:creationId xmlns:a16="http://schemas.microsoft.com/office/drawing/2014/main" id="{81C9AA42-5E4C-4555-B2D4-BE8C2732375D}"/>
                  </a:ext>
                </a:extLst>
              </p:cNvPr>
              <p:cNvGrpSpPr/>
              <p:nvPr/>
            </p:nvGrpSpPr>
            <p:grpSpPr>
              <a:xfrm>
                <a:off x="2008873" y="4843985"/>
                <a:ext cx="914400" cy="914400"/>
                <a:chOff x="1986003" y="5319061"/>
                <a:chExt cx="914400" cy="914400"/>
              </a:xfrm>
            </p:grpSpPr>
            <p:sp>
              <p:nvSpPr>
                <p:cNvPr id="55" name="TextBox 54">
                  <a:extLst>
                    <a:ext uri="{FF2B5EF4-FFF2-40B4-BE49-F238E27FC236}">
                      <a16:creationId xmlns:a16="http://schemas.microsoft.com/office/drawing/2014/main" id="{6271689E-327A-430C-BE62-58790A970E9E}"/>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macOS</a:t>
                  </a:r>
                </a:p>
              </p:txBody>
            </p:sp>
            <p:pic>
              <p:nvPicPr>
                <p:cNvPr id="56" name="Graphic 55" descr="Laptop with solid fill">
                  <a:extLst>
                    <a:ext uri="{FF2B5EF4-FFF2-40B4-BE49-F238E27FC236}">
                      <a16:creationId xmlns:a16="http://schemas.microsoft.com/office/drawing/2014/main" id="{90724451-EFEA-442B-9438-FCE1A92E78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48" name="Group 47">
                <a:extLst>
                  <a:ext uri="{FF2B5EF4-FFF2-40B4-BE49-F238E27FC236}">
                    <a16:creationId xmlns:a16="http://schemas.microsoft.com/office/drawing/2014/main" id="{88348132-203B-4808-BBEA-F59CC9170AB0}"/>
                  </a:ext>
                </a:extLst>
              </p:cNvPr>
              <p:cNvGrpSpPr/>
              <p:nvPr/>
            </p:nvGrpSpPr>
            <p:grpSpPr>
              <a:xfrm>
                <a:off x="769916" y="4835245"/>
                <a:ext cx="914400" cy="914400"/>
                <a:chOff x="769916" y="4835245"/>
                <a:chExt cx="914400" cy="914400"/>
              </a:xfrm>
            </p:grpSpPr>
            <p:grpSp>
              <p:nvGrpSpPr>
                <p:cNvPr id="49" name="Group 42">
                  <a:extLst>
                    <a:ext uri="{FF2B5EF4-FFF2-40B4-BE49-F238E27FC236}">
                      <a16:creationId xmlns:a16="http://schemas.microsoft.com/office/drawing/2014/main" id="{F80BA7A2-139E-4C5A-A86E-F14B5F4FCFE7}"/>
                    </a:ext>
                  </a:extLst>
                </p:cNvPr>
                <p:cNvGrpSpPr>
                  <a:grpSpLocks noChangeAspect="1"/>
                </p:cNvGrpSpPr>
                <p:nvPr/>
              </p:nvGrpSpPr>
              <p:grpSpPr bwMode="auto">
                <a:xfrm>
                  <a:off x="1135999" y="5160128"/>
                  <a:ext cx="179625" cy="186208"/>
                  <a:chOff x="3492" y="1769"/>
                  <a:chExt cx="854" cy="864"/>
                </a:xfrm>
                <a:solidFill>
                  <a:srgbClr val="FFFFFF"/>
                </a:solidFill>
              </p:grpSpPr>
              <p:sp>
                <p:nvSpPr>
                  <p:cNvPr id="51" name="Freeform 43">
                    <a:extLst>
                      <a:ext uri="{FF2B5EF4-FFF2-40B4-BE49-F238E27FC236}">
                        <a16:creationId xmlns:a16="http://schemas.microsoft.com/office/drawing/2014/main" id="{CB734E75-D084-4175-99EE-28933827F16C}"/>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2" name="Freeform 44">
                    <a:extLst>
                      <a:ext uri="{FF2B5EF4-FFF2-40B4-BE49-F238E27FC236}">
                        <a16:creationId xmlns:a16="http://schemas.microsoft.com/office/drawing/2014/main" id="{6DC1373A-F5A6-4395-9694-8E64F904E9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3" name="Freeform 45">
                    <a:extLst>
                      <a:ext uri="{FF2B5EF4-FFF2-40B4-BE49-F238E27FC236}">
                        <a16:creationId xmlns:a16="http://schemas.microsoft.com/office/drawing/2014/main" id="{6A509E76-CC7F-42AC-9162-C3CFC588480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4" name="Freeform 46">
                    <a:extLst>
                      <a:ext uri="{FF2B5EF4-FFF2-40B4-BE49-F238E27FC236}">
                        <a16:creationId xmlns:a16="http://schemas.microsoft.com/office/drawing/2014/main" id="{8870D33D-E81A-4457-BA97-9CEF7072EC1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50" name="Graphic 49" descr="Laptop outline">
                  <a:extLst>
                    <a:ext uri="{FF2B5EF4-FFF2-40B4-BE49-F238E27FC236}">
                      <a16:creationId xmlns:a16="http://schemas.microsoft.com/office/drawing/2014/main" id="{64A1AB69-E978-407D-AB54-73761AF12F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32" name="Group 31">
              <a:extLst>
                <a:ext uri="{FF2B5EF4-FFF2-40B4-BE49-F238E27FC236}">
                  <a16:creationId xmlns:a16="http://schemas.microsoft.com/office/drawing/2014/main" id="{47AF6ECC-5772-4AB3-9828-EA5CFD77F93D}"/>
                </a:ext>
              </a:extLst>
            </p:cNvPr>
            <p:cNvGrpSpPr/>
            <p:nvPr/>
          </p:nvGrpSpPr>
          <p:grpSpPr>
            <a:xfrm>
              <a:off x="1158602" y="4240010"/>
              <a:ext cx="3839048" cy="595235"/>
              <a:chOff x="1158602" y="4240010"/>
              <a:chExt cx="3839048" cy="595235"/>
            </a:xfrm>
          </p:grpSpPr>
          <p:grpSp>
            <p:nvGrpSpPr>
              <p:cNvPr id="33" name="Group 32">
                <a:extLst>
                  <a:ext uri="{FF2B5EF4-FFF2-40B4-BE49-F238E27FC236}">
                    <a16:creationId xmlns:a16="http://schemas.microsoft.com/office/drawing/2014/main" id="{2021100F-633E-4CD5-8F8C-649D237CEF9F}"/>
                  </a:ext>
                </a:extLst>
              </p:cNvPr>
              <p:cNvGrpSpPr/>
              <p:nvPr/>
            </p:nvGrpSpPr>
            <p:grpSpPr>
              <a:xfrm rot="10800000">
                <a:off x="1158602" y="4244154"/>
                <a:ext cx="157022" cy="558777"/>
                <a:chOff x="1629501" y="2666967"/>
                <a:chExt cx="125906" cy="558777"/>
              </a:xfrm>
            </p:grpSpPr>
            <p:cxnSp>
              <p:nvCxnSpPr>
                <p:cNvPr id="43" name="Straight Connector 42">
                  <a:extLst>
                    <a:ext uri="{FF2B5EF4-FFF2-40B4-BE49-F238E27FC236}">
                      <a16:creationId xmlns:a16="http://schemas.microsoft.com/office/drawing/2014/main" id="{C3832E3F-7A85-480F-808A-9A8C6C700B60}"/>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E63F50E7-3B82-48C3-AB00-0E48C071B888}"/>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4" name="Group 33">
                <a:extLst>
                  <a:ext uri="{FF2B5EF4-FFF2-40B4-BE49-F238E27FC236}">
                    <a16:creationId xmlns:a16="http://schemas.microsoft.com/office/drawing/2014/main" id="{1DA5D8C1-4837-4B63-92C8-F4E2EF8FE04F}"/>
                  </a:ext>
                </a:extLst>
              </p:cNvPr>
              <p:cNvGrpSpPr/>
              <p:nvPr/>
            </p:nvGrpSpPr>
            <p:grpSpPr>
              <a:xfrm>
                <a:off x="2368309" y="4267340"/>
                <a:ext cx="157022" cy="567905"/>
                <a:chOff x="2368309" y="4267340"/>
                <a:chExt cx="157022" cy="567905"/>
              </a:xfrm>
            </p:grpSpPr>
            <p:cxnSp>
              <p:nvCxnSpPr>
                <p:cNvPr id="41" name="Straight Connector 40">
                  <a:extLst>
                    <a:ext uri="{FF2B5EF4-FFF2-40B4-BE49-F238E27FC236}">
                      <a16:creationId xmlns:a16="http://schemas.microsoft.com/office/drawing/2014/main" id="{22E3C422-72E9-4FC5-AABB-65CAB672C19D}"/>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2" name="Oval 41">
                  <a:extLst>
                    <a:ext uri="{FF2B5EF4-FFF2-40B4-BE49-F238E27FC236}">
                      <a16:creationId xmlns:a16="http://schemas.microsoft.com/office/drawing/2014/main" id="{E8381DD5-33B3-4583-B620-97A982061F76}"/>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5DA6D4DE-F568-40F0-87F0-412E2094BCCC}"/>
                  </a:ext>
                </a:extLst>
              </p:cNvPr>
              <p:cNvGrpSpPr/>
              <p:nvPr/>
            </p:nvGrpSpPr>
            <p:grpSpPr>
              <a:xfrm>
                <a:off x="3621141" y="4240010"/>
                <a:ext cx="157022" cy="576645"/>
                <a:chOff x="3587721" y="4267340"/>
                <a:chExt cx="157022" cy="576645"/>
              </a:xfrm>
            </p:grpSpPr>
            <p:cxnSp>
              <p:nvCxnSpPr>
                <p:cNvPr id="39" name="Straight Connector 38">
                  <a:extLst>
                    <a:ext uri="{FF2B5EF4-FFF2-40B4-BE49-F238E27FC236}">
                      <a16:creationId xmlns:a16="http://schemas.microsoft.com/office/drawing/2014/main" id="{5DB22BF7-14DA-46EF-A847-766475FE7C08}"/>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661F6643-E3C2-4BF7-8F7A-B004DCF1AEE9}"/>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60ABDECC-D21F-477B-86C6-27D0F9CC8AB7}"/>
                  </a:ext>
                </a:extLst>
              </p:cNvPr>
              <p:cNvGrpSpPr/>
              <p:nvPr/>
            </p:nvGrpSpPr>
            <p:grpSpPr>
              <a:xfrm>
                <a:off x="4840628" y="4244154"/>
                <a:ext cx="157022" cy="558076"/>
                <a:chOff x="4858561" y="4282039"/>
                <a:chExt cx="157022" cy="558076"/>
              </a:xfrm>
            </p:grpSpPr>
            <p:cxnSp>
              <p:nvCxnSpPr>
                <p:cNvPr id="37" name="Straight Connector 36">
                  <a:extLst>
                    <a:ext uri="{FF2B5EF4-FFF2-40B4-BE49-F238E27FC236}">
                      <a16:creationId xmlns:a16="http://schemas.microsoft.com/office/drawing/2014/main" id="{D03F8BC4-C946-4028-A0D7-40AD75114C37}"/>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38" name="Oval 37">
                  <a:extLst>
                    <a:ext uri="{FF2B5EF4-FFF2-40B4-BE49-F238E27FC236}">
                      <a16:creationId xmlns:a16="http://schemas.microsoft.com/office/drawing/2014/main" id="{71906EBB-E432-4569-B178-579421EA4532}"/>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
        <p:nvSpPr>
          <p:cNvPr id="61" name="TextBox 60">
            <a:extLst>
              <a:ext uri="{FF2B5EF4-FFF2-40B4-BE49-F238E27FC236}">
                <a16:creationId xmlns:a16="http://schemas.microsoft.com/office/drawing/2014/main" id="{00C32AEB-CE39-407F-8803-F57C0B8F3FFE}"/>
              </a:ext>
            </a:extLst>
          </p:cNvPr>
          <p:cNvSpPr txBox="1"/>
          <p:nvPr/>
        </p:nvSpPr>
        <p:spPr>
          <a:xfrm>
            <a:off x="2322576" y="6271276"/>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dirty="0">
                <a:ln>
                  <a:noFill/>
                </a:ln>
                <a:solidFill>
                  <a:srgbClr val="50E6FF"/>
                </a:solidFill>
                <a:effectLst/>
                <a:uLnTx/>
                <a:uFillTx/>
                <a:latin typeface="Segoe UI"/>
                <a:ea typeface="+mn-ea"/>
                <a:cs typeface="+mn-cs"/>
              </a:rPr>
              <a:t>github.com/dotnet/</a:t>
            </a:r>
            <a:r>
              <a:rPr kumimoji="0" lang="en-US" sz="1600" b="0" i="0" u="none" strike="noStrike" kern="1200" cap="none" spc="0" normalizeH="0" baseline="0" noProof="0" dirty="0" err="1">
                <a:ln>
                  <a:noFill/>
                </a:ln>
                <a:solidFill>
                  <a:srgbClr val="50E6FF"/>
                </a:solidFill>
                <a:effectLst/>
                <a:uLnTx/>
                <a:uFillTx/>
                <a:latin typeface="Segoe UI"/>
                <a:ea typeface="+mn-ea"/>
                <a:cs typeface="+mn-cs"/>
              </a:rPr>
              <a:t>maui</a:t>
            </a:r>
            <a:endParaRPr kumimoji="0" lang="en-US" sz="1600" b="0" i="0" u="none" strike="noStrike" kern="1200" cap="none" spc="0" normalizeH="0" baseline="0" noProof="0" dirty="0">
              <a:ln>
                <a:noFill/>
              </a:ln>
              <a:solidFill>
                <a:srgbClr val="50E6FF"/>
              </a:solidFill>
              <a:effectLst/>
              <a:highlight>
                <a:srgbClr val="FFFF00"/>
              </a:highlight>
              <a:uLnTx/>
              <a:uFillTx/>
              <a:latin typeface="Segoe UI"/>
              <a:ea typeface="+mn-ea"/>
              <a:cs typeface="+mn-cs"/>
            </a:endParaRPr>
          </a:p>
        </p:txBody>
      </p:sp>
      <p:grpSp>
        <p:nvGrpSpPr>
          <p:cNvPr id="16" name="Group 15">
            <a:extLst>
              <a:ext uri="{FF2B5EF4-FFF2-40B4-BE49-F238E27FC236}">
                <a16:creationId xmlns:a16="http://schemas.microsoft.com/office/drawing/2014/main" id="{3C1123A0-C766-4191-B5ED-A3722FDEF2EC}"/>
              </a:ext>
            </a:extLst>
          </p:cNvPr>
          <p:cNvGrpSpPr/>
          <p:nvPr/>
        </p:nvGrpSpPr>
        <p:grpSpPr>
          <a:xfrm>
            <a:off x="2331431" y="1991634"/>
            <a:ext cx="1507593" cy="523220"/>
            <a:chOff x="2322576" y="4245738"/>
            <a:chExt cx="1507593" cy="523220"/>
          </a:xfrm>
        </p:grpSpPr>
        <p:sp>
          <p:nvSpPr>
            <p:cNvPr id="8" name="TextBox 7">
              <a:extLst>
                <a:ext uri="{FF2B5EF4-FFF2-40B4-BE49-F238E27FC236}">
                  <a16:creationId xmlns:a16="http://schemas.microsoft.com/office/drawing/2014/main" id="{8A2B9763-F58B-406D-BF54-FF9A7A99AB57}"/>
                </a:ext>
              </a:extLst>
            </p:cNvPr>
            <p:cNvSpPr txBox="1"/>
            <p:nvPr/>
          </p:nvSpPr>
          <p:spPr>
            <a:xfrm>
              <a:off x="2749296" y="4245738"/>
              <a:ext cx="1080873" cy="523220"/>
            </a:xfrm>
            <a:prstGeom prst="rect">
              <a:avLst/>
            </a:prstGeom>
            <a:noFill/>
          </p:spPr>
          <p:txBody>
            <a:bodyPr wrap="none" rtlCol="0">
              <a:spAutoFit/>
            </a:bodyPr>
            <a:lstStyle/>
            <a:p>
              <a:r>
                <a:rPr lang="en-US" sz="2800" dirty="0">
                  <a:latin typeface="Segoe UI" panose="020B0502040204020203" pitchFamily="34" charset="0"/>
                  <a:cs typeface="Segoe UI" panose="020B0502040204020203" pitchFamily="34" charset="0"/>
                </a:rPr>
                <a:t>Blazor</a:t>
              </a:r>
            </a:p>
          </p:txBody>
        </p:sp>
        <p:pic>
          <p:nvPicPr>
            <p:cNvPr id="15" name="Graphic 14">
              <a:extLst>
                <a:ext uri="{FF2B5EF4-FFF2-40B4-BE49-F238E27FC236}">
                  <a16:creationId xmlns:a16="http://schemas.microsoft.com/office/drawing/2014/main" id="{1A8F5452-1F60-4E2D-9800-43A4DF4A15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22576" y="4293988"/>
              <a:ext cx="426720" cy="426720"/>
            </a:xfrm>
            <a:prstGeom prst="rect">
              <a:avLst/>
            </a:prstGeom>
          </p:spPr>
        </p:pic>
      </p:grpSp>
      <p:sp>
        <p:nvSpPr>
          <p:cNvPr id="2" name="Flowchart: Process 1">
            <a:extLst>
              <a:ext uri="{FF2B5EF4-FFF2-40B4-BE49-F238E27FC236}">
                <a16:creationId xmlns:a16="http://schemas.microsoft.com/office/drawing/2014/main" id="{A27CD9CF-AE3B-4BC4-84D2-60BBEF2CFEC5}"/>
              </a:ext>
            </a:extLst>
          </p:cNvPr>
          <p:cNvSpPr/>
          <p:nvPr/>
        </p:nvSpPr>
        <p:spPr>
          <a:xfrm>
            <a:off x="3242388" y="4298029"/>
            <a:ext cx="2232635" cy="1631372"/>
          </a:xfrm>
          <a:prstGeom prst="flowChartProcess">
            <a:avLst/>
          </a:prstGeom>
          <a:solidFill>
            <a:srgbClr val="00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193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5564-48C9-48FB-B4C8-B58A9A706A3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35E7C54-2ABA-4A23-8A78-26D381FE58AB}"/>
              </a:ext>
            </a:extLst>
          </p:cNvPr>
          <p:cNvSpPr>
            <a:spLocks noGrp="1"/>
          </p:cNvSpPr>
          <p:nvPr>
            <p:ph idx="1"/>
          </p:nvPr>
        </p:nvSpPr>
        <p:spPr>
          <a:xfrm>
            <a:off x="838200" y="1825625"/>
            <a:ext cx="5912457" cy="4351338"/>
          </a:xfrm>
        </p:spPr>
        <p:txBody>
          <a:bodyPr/>
          <a:lstStyle/>
          <a:p>
            <a:r>
              <a:rPr lang="en-US" dirty="0"/>
              <a:t>Build full stack web apps with ASP.NET Core &amp; Blazor</a:t>
            </a:r>
          </a:p>
          <a:p>
            <a:r>
              <a:rPr lang="en-US" dirty="0"/>
              <a:t>Get the best of native &amp; the web with hybrid apps</a:t>
            </a:r>
          </a:p>
          <a:p>
            <a:r>
              <a:rPr lang="en-US" dirty="0"/>
              <a:t>Support for cross-platform hybrid apps coming in .NET 6 with .NET Multi-platform App UI &amp; Blazor</a:t>
            </a:r>
          </a:p>
          <a:p>
            <a:r>
              <a:rPr lang="en-US" dirty="0"/>
              <a:t>Previews coming soon!</a:t>
            </a:r>
          </a:p>
          <a:p>
            <a:endParaRPr lang="en-US" dirty="0"/>
          </a:p>
        </p:txBody>
      </p:sp>
      <p:grpSp>
        <p:nvGrpSpPr>
          <p:cNvPr id="4" name="Group 3">
            <a:extLst>
              <a:ext uri="{FF2B5EF4-FFF2-40B4-BE49-F238E27FC236}">
                <a16:creationId xmlns:a16="http://schemas.microsoft.com/office/drawing/2014/main" id="{84E5A003-48AF-4416-9694-8B8A4374D464}"/>
              </a:ext>
            </a:extLst>
          </p:cNvPr>
          <p:cNvGrpSpPr/>
          <p:nvPr/>
        </p:nvGrpSpPr>
        <p:grpSpPr>
          <a:xfrm>
            <a:off x="7272757" y="3703293"/>
            <a:ext cx="2789582" cy="2789582"/>
            <a:chOff x="6616810" y="1404217"/>
            <a:chExt cx="2789582" cy="2789582"/>
          </a:xfrm>
        </p:grpSpPr>
        <p:pic>
          <p:nvPicPr>
            <p:cNvPr id="5" name="Graphic 4">
              <a:extLst>
                <a:ext uri="{FF2B5EF4-FFF2-40B4-BE49-F238E27FC236}">
                  <a16:creationId xmlns:a16="http://schemas.microsoft.com/office/drawing/2014/main" id="{0CDF1AA0-D1E7-4A66-9ADD-C6CA2425CA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8558" y="2122333"/>
              <a:ext cx="1006086" cy="1006086"/>
            </a:xfrm>
            <a:prstGeom prst="rect">
              <a:avLst/>
            </a:prstGeom>
          </p:spPr>
        </p:pic>
        <p:pic>
          <p:nvPicPr>
            <p:cNvPr id="6" name="Graphic 5" descr="Monitor with solid fill">
              <a:extLst>
                <a:ext uri="{FF2B5EF4-FFF2-40B4-BE49-F238E27FC236}">
                  <a16:creationId xmlns:a16="http://schemas.microsoft.com/office/drawing/2014/main" id="{85AC265A-8D6F-498D-AF34-165C1EE977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16810" y="1404217"/>
              <a:ext cx="2789582" cy="2789582"/>
            </a:xfrm>
            <a:prstGeom prst="rect">
              <a:avLst/>
            </a:prstGeom>
          </p:spPr>
        </p:pic>
      </p:grpSp>
      <p:grpSp>
        <p:nvGrpSpPr>
          <p:cNvPr id="7" name="Group 6">
            <a:extLst>
              <a:ext uri="{FF2B5EF4-FFF2-40B4-BE49-F238E27FC236}">
                <a16:creationId xmlns:a16="http://schemas.microsoft.com/office/drawing/2014/main" id="{1AEEA8AA-82AA-4CCB-A9CD-5E700D01BA67}"/>
              </a:ext>
            </a:extLst>
          </p:cNvPr>
          <p:cNvGrpSpPr/>
          <p:nvPr/>
        </p:nvGrpSpPr>
        <p:grpSpPr>
          <a:xfrm>
            <a:off x="9475821" y="3870117"/>
            <a:ext cx="2423823" cy="2423823"/>
            <a:chOff x="8342243" y="4105497"/>
            <a:chExt cx="2423823" cy="2423823"/>
          </a:xfrm>
        </p:grpSpPr>
        <p:pic>
          <p:nvPicPr>
            <p:cNvPr id="8" name="Graphic 7" descr="Smart Phone with solid fill">
              <a:extLst>
                <a:ext uri="{FF2B5EF4-FFF2-40B4-BE49-F238E27FC236}">
                  <a16:creationId xmlns:a16="http://schemas.microsoft.com/office/drawing/2014/main" id="{C87AD37C-F2B6-419A-9E95-5AA1DF88D8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42243" y="4105497"/>
              <a:ext cx="2423823" cy="2423823"/>
            </a:xfrm>
            <a:prstGeom prst="rect">
              <a:avLst/>
            </a:prstGeom>
          </p:spPr>
        </p:pic>
        <p:pic>
          <p:nvPicPr>
            <p:cNvPr id="9" name="Graphic 8">
              <a:extLst>
                <a:ext uri="{FF2B5EF4-FFF2-40B4-BE49-F238E27FC236}">
                  <a16:creationId xmlns:a16="http://schemas.microsoft.com/office/drawing/2014/main" id="{F208B464-18D1-4E4A-847C-2FBBAA96BA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1117" y="5040603"/>
              <a:ext cx="574152" cy="574152"/>
            </a:xfrm>
            <a:prstGeom prst="rect">
              <a:avLst/>
            </a:prstGeom>
          </p:spPr>
        </p:pic>
      </p:grpSp>
      <p:grpSp>
        <p:nvGrpSpPr>
          <p:cNvPr id="10" name="Group 9">
            <a:extLst>
              <a:ext uri="{FF2B5EF4-FFF2-40B4-BE49-F238E27FC236}">
                <a16:creationId xmlns:a16="http://schemas.microsoft.com/office/drawing/2014/main" id="{0D5AAE52-D52A-4542-AD4B-CAD2DAA8CB8F}"/>
              </a:ext>
            </a:extLst>
          </p:cNvPr>
          <p:cNvGrpSpPr/>
          <p:nvPr/>
        </p:nvGrpSpPr>
        <p:grpSpPr>
          <a:xfrm>
            <a:off x="8068663" y="1531524"/>
            <a:ext cx="2690950" cy="2690950"/>
            <a:chOff x="6700557" y="3227608"/>
            <a:chExt cx="2690950" cy="2690950"/>
          </a:xfrm>
        </p:grpSpPr>
        <p:pic>
          <p:nvPicPr>
            <p:cNvPr id="11" name="Graphic 10" descr="Browser window with solid fill">
              <a:extLst>
                <a:ext uri="{FF2B5EF4-FFF2-40B4-BE49-F238E27FC236}">
                  <a16:creationId xmlns:a16="http://schemas.microsoft.com/office/drawing/2014/main" id="{CF797688-4706-446A-9DFF-8642691D94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0557" y="3227608"/>
              <a:ext cx="2690950" cy="2690950"/>
            </a:xfrm>
            <a:prstGeom prst="rect">
              <a:avLst/>
            </a:prstGeom>
          </p:spPr>
        </p:pic>
        <p:pic>
          <p:nvPicPr>
            <p:cNvPr id="12" name="Graphic 11">
              <a:extLst>
                <a:ext uri="{FF2B5EF4-FFF2-40B4-BE49-F238E27FC236}">
                  <a16:creationId xmlns:a16="http://schemas.microsoft.com/office/drawing/2014/main" id="{25FB8289-91DE-4D08-98CF-223B6B9EB4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6021" y="4254410"/>
              <a:ext cx="880022" cy="880022"/>
            </a:xfrm>
            <a:prstGeom prst="rect">
              <a:avLst/>
            </a:prstGeom>
          </p:spPr>
        </p:pic>
      </p:grpSp>
    </p:spTree>
    <p:extLst>
      <p:ext uri="{BB962C8B-B14F-4D97-AF65-F5344CB8AC3E}">
        <p14:creationId xmlns:p14="http://schemas.microsoft.com/office/powerpoint/2010/main" val="142908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Building .NET Hybrid Apps with Blazor</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Daniel Roth</a:t>
            </a:r>
          </a:p>
        </p:txBody>
      </p:sp>
      <p:pic>
        <p:nvPicPr>
          <p:cNvPr id="5" name="Graphic 4">
            <a:extLst>
              <a:ext uri="{FF2B5EF4-FFF2-40B4-BE49-F238E27FC236}">
                <a16:creationId xmlns:a16="http://schemas.microsoft.com/office/drawing/2014/main" id="{F9050E2C-8D9A-46E0-B82B-2D10D22AB7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3858" y="3136106"/>
            <a:ext cx="4151189" cy="3831867"/>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703570"/>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838471"/>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dirty="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901530"/>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Blazor: Full stack web apps with .NET</a:t>
            </a:r>
          </a:p>
        </p:txBody>
      </p:sp>
      <p:grpSp>
        <p:nvGrpSpPr>
          <p:cNvPr id="3" name="Group 2">
            <a:extLst>
              <a:ext uri="{FF2B5EF4-FFF2-40B4-BE49-F238E27FC236}">
                <a16:creationId xmlns:a16="http://schemas.microsoft.com/office/drawing/2014/main" id="{B35A652B-FD29-4009-BAA7-3B8C76DF86F3}"/>
              </a:ext>
            </a:extLst>
          </p:cNvPr>
          <p:cNvGrpSpPr/>
          <p:nvPr/>
        </p:nvGrpSpPr>
        <p:grpSpPr>
          <a:xfrm>
            <a:off x="7808962" y="3626565"/>
            <a:ext cx="2540968" cy="970684"/>
            <a:chOff x="324620" y="3525066"/>
            <a:chExt cx="2540968" cy="970684"/>
          </a:xfrm>
        </p:grpSpPr>
        <p:pic>
          <p:nvPicPr>
            <p:cNvPr id="40" name="Graphic 39" descr="Angular">
              <a:extLst>
                <a:ext uri="{FF2B5EF4-FFF2-40B4-BE49-F238E27FC236}">
                  <a16:creationId xmlns:a16="http://schemas.microsoft.com/office/drawing/2014/main" id="{0435E2B3-7898-4524-B4BD-1285A80751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620" y="3663942"/>
              <a:ext cx="707954" cy="750094"/>
            </a:xfrm>
            <a:prstGeom prst="rect">
              <a:avLst/>
            </a:prstGeom>
          </p:spPr>
        </p:pic>
        <p:pic>
          <p:nvPicPr>
            <p:cNvPr id="41" name="Picture 40" descr="React">
              <a:extLst>
                <a:ext uri="{FF2B5EF4-FFF2-40B4-BE49-F238E27FC236}">
                  <a16:creationId xmlns:a16="http://schemas.microsoft.com/office/drawing/2014/main" id="{22643477-D326-4795-A6F4-7128685600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833" y="3525066"/>
              <a:ext cx="1373934" cy="970684"/>
            </a:xfrm>
            <a:prstGeom prst="rect">
              <a:avLst/>
            </a:prstGeom>
          </p:spPr>
        </p:pic>
        <p:pic>
          <p:nvPicPr>
            <p:cNvPr id="42" name="Picture 41" descr="Vue">
              <a:extLst>
                <a:ext uri="{FF2B5EF4-FFF2-40B4-BE49-F238E27FC236}">
                  <a16:creationId xmlns:a16="http://schemas.microsoft.com/office/drawing/2014/main" id="{2280D79A-B9BB-4525-B1F2-82574C289A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7170" y="3713542"/>
              <a:ext cx="808418" cy="700494"/>
            </a:xfrm>
            <a:prstGeom prst="rect">
              <a:avLst/>
            </a:prstGeom>
          </p:spPr>
        </p:pic>
      </p:grpSp>
      <p:sp>
        <p:nvSpPr>
          <p:cNvPr id="45" name="Rectangle 44">
            <a:extLst>
              <a:ext uri="{FF2B5EF4-FFF2-40B4-BE49-F238E27FC236}">
                <a16:creationId xmlns:a16="http://schemas.microsoft.com/office/drawing/2014/main" id="{BE12851F-9763-4C82-BAEA-BA326ACFA4AA}"/>
              </a:ext>
            </a:extLst>
          </p:cNvPr>
          <p:cNvSpPr/>
          <p:nvPr/>
        </p:nvSpPr>
        <p:spPr>
          <a:xfrm>
            <a:off x="7940496" y="4704339"/>
            <a:ext cx="2340514" cy="571052"/>
          </a:xfrm>
          <a:prstGeom prst="rect">
            <a:avLst/>
          </a:prstGeom>
          <a:solidFill>
            <a:srgbClr val="FFB9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JS</a:t>
            </a:r>
            <a:endParaRPr kumimoji="0" lang="en-GB" sz="44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D5A62AFC-CA3B-4BE5-AFC3-D22772774228}"/>
              </a:ext>
            </a:extLst>
          </p:cNvPr>
          <p:cNvGrpSpPr/>
          <p:nvPr/>
        </p:nvGrpSpPr>
        <p:grpSpPr>
          <a:xfrm>
            <a:off x="8184945" y="3775108"/>
            <a:ext cx="1856999" cy="1610592"/>
            <a:chOff x="8184945" y="3775108"/>
            <a:chExt cx="1856999" cy="1610592"/>
          </a:xfrm>
        </p:grpSpPr>
        <p:pic>
          <p:nvPicPr>
            <p:cNvPr id="4" name="Graphic 3">
              <a:extLst>
                <a:ext uri="{FF2B5EF4-FFF2-40B4-BE49-F238E27FC236}">
                  <a16:creationId xmlns:a16="http://schemas.microsoft.com/office/drawing/2014/main" id="{E08D2A3F-8499-49F7-9FC8-3886953C2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0427" y="4385048"/>
              <a:ext cx="1000652" cy="1000652"/>
            </a:xfrm>
            <a:prstGeom prst="rect">
              <a:avLst/>
            </a:prstGeom>
          </p:spPr>
        </p:pic>
        <p:sp>
          <p:nvSpPr>
            <p:cNvPr id="5" name="TextBox 4">
              <a:extLst>
                <a:ext uri="{FF2B5EF4-FFF2-40B4-BE49-F238E27FC236}">
                  <a16:creationId xmlns:a16="http://schemas.microsoft.com/office/drawing/2014/main" id="{20B45802-B3EC-4ABC-917E-07278979B028}"/>
                </a:ext>
              </a:extLst>
            </p:cNvPr>
            <p:cNvSpPr txBox="1"/>
            <p:nvPr/>
          </p:nvSpPr>
          <p:spPr>
            <a:xfrm>
              <a:off x="8684998" y="3808885"/>
              <a:ext cx="1356946" cy="584775"/>
            </a:xfrm>
            <a:prstGeom prst="rect">
              <a:avLst/>
            </a:prstGeom>
            <a:noFill/>
          </p:spPr>
          <p:txBody>
            <a:bodyPr wrap="square" rtlCol="0">
              <a:spAutoFit/>
            </a:bodyPr>
            <a:lstStyle/>
            <a:p>
              <a:pPr algn="ctr"/>
              <a:r>
                <a:rPr lang="en-US" sz="3200" dirty="0">
                  <a:solidFill>
                    <a:srgbClr val="000000"/>
                  </a:solidFill>
                </a:rPr>
                <a:t>Blazor</a:t>
              </a:r>
            </a:p>
          </p:txBody>
        </p:sp>
        <p:pic>
          <p:nvPicPr>
            <p:cNvPr id="6" name="Graphic 5">
              <a:extLst>
                <a:ext uri="{FF2B5EF4-FFF2-40B4-BE49-F238E27FC236}">
                  <a16:creationId xmlns:a16="http://schemas.microsoft.com/office/drawing/2014/main" id="{E8C05207-2E9F-4B56-B996-E9A07483F2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84945" y="3775108"/>
              <a:ext cx="584776" cy="584776"/>
            </a:xfrm>
            <a:prstGeom prst="rect">
              <a:avLst/>
            </a:prstGeom>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2.96296E-6 L -0.25 2.96296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125E-6 0 L -0.25 0 " pathEditMode="relative" rAng="0" ptsTypes="AA">
                                      <p:cBhvr>
                                        <p:cTn id="8" dur="2000" fill="hold"/>
                                        <p:tgtEl>
                                          <p:spTgt spid="11"/>
                                        </p:tgtEl>
                                        <p:attrNameLst>
                                          <p:attrName>ppt_x</p:attrName>
                                          <p:attrName>ppt_y</p:attrName>
                                        </p:attrNameLst>
                                      </p:cBhvr>
                                      <p:rCtr x="-12500" y="0"/>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92425B-4DD3-453B-88F4-9FCC99B44EC9}"/>
              </a:ext>
            </a:extLst>
          </p:cNvPr>
          <p:cNvSpPr/>
          <p:nvPr/>
        </p:nvSpPr>
        <p:spPr>
          <a:xfrm>
            <a:off x="1544320" y="250952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MVC</a:t>
            </a:r>
          </a:p>
        </p:txBody>
      </p:sp>
      <p:sp>
        <p:nvSpPr>
          <p:cNvPr id="15" name="Rectangle 14">
            <a:extLst>
              <a:ext uri="{FF2B5EF4-FFF2-40B4-BE49-F238E27FC236}">
                <a16:creationId xmlns:a16="http://schemas.microsoft.com/office/drawing/2014/main" id="{DBC80AB7-334A-424D-8E04-62DAF378D560}"/>
              </a:ext>
            </a:extLst>
          </p:cNvPr>
          <p:cNvSpPr/>
          <p:nvPr/>
        </p:nvSpPr>
        <p:spPr>
          <a:xfrm>
            <a:off x="3492500" y="250952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Razor Pages</a:t>
            </a:r>
          </a:p>
        </p:txBody>
      </p:sp>
      <p:sp>
        <p:nvSpPr>
          <p:cNvPr id="17" name="Rectangle 16">
            <a:extLst>
              <a:ext uri="{FF2B5EF4-FFF2-40B4-BE49-F238E27FC236}">
                <a16:creationId xmlns:a16="http://schemas.microsoft.com/office/drawing/2014/main" id="{B6AF951A-72F4-4495-BC5A-1AAAEE6E2898}"/>
              </a:ext>
            </a:extLst>
          </p:cNvPr>
          <p:cNvSpPr/>
          <p:nvPr/>
        </p:nvSpPr>
        <p:spPr>
          <a:xfrm>
            <a:off x="3492500" y="4453890"/>
            <a:ext cx="1828800" cy="1828800"/>
          </a:xfrm>
          <a:prstGeom prst="rect">
            <a:avLst/>
          </a:prstGeom>
          <a:solidFill>
            <a:schemeClr val="tx1"/>
          </a:solidFill>
          <a:ln>
            <a:noFill/>
          </a:ln>
          <a:effectLst>
            <a:glow rad="139700">
              <a:schemeClr val="accent3">
                <a:satMod val="175000"/>
                <a:alpha val="40000"/>
              </a:schemeClr>
            </a:glow>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effectLst/>
              </a:rPr>
              <a:t>Blazor</a:t>
            </a:r>
          </a:p>
        </p:txBody>
      </p:sp>
      <p:sp>
        <p:nvSpPr>
          <p:cNvPr id="19" name="Rectangle 18">
            <a:extLst>
              <a:ext uri="{FF2B5EF4-FFF2-40B4-BE49-F238E27FC236}">
                <a16:creationId xmlns:a16="http://schemas.microsoft.com/office/drawing/2014/main" id="{B65A0D5F-DFE2-4FCB-949A-8AB4D9748A78}"/>
              </a:ext>
            </a:extLst>
          </p:cNvPr>
          <p:cNvSpPr/>
          <p:nvPr/>
        </p:nvSpPr>
        <p:spPr>
          <a:xfrm>
            <a:off x="6870700" y="250952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HTTP APIs</a:t>
            </a:r>
          </a:p>
        </p:txBody>
      </p:sp>
      <p:sp>
        <p:nvSpPr>
          <p:cNvPr id="21" name="Rectangle 20">
            <a:extLst>
              <a:ext uri="{FF2B5EF4-FFF2-40B4-BE49-F238E27FC236}">
                <a16:creationId xmlns:a16="http://schemas.microsoft.com/office/drawing/2014/main" id="{D349EAD1-3930-4456-BEB8-35B26D1EF12A}"/>
              </a:ext>
            </a:extLst>
          </p:cNvPr>
          <p:cNvSpPr/>
          <p:nvPr/>
        </p:nvSpPr>
        <p:spPr>
          <a:xfrm>
            <a:off x="8818880" y="250952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err="1"/>
              <a:t>SignalR</a:t>
            </a:r>
            <a:endParaRPr lang="en-US" sz="3200" dirty="0"/>
          </a:p>
        </p:txBody>
      </p:sp>
      <p:sp>
        <p:nvSpPr>
          <p:cNvPr id="2" name="Title 1">
            <a:extLst>
              <a:ext uri="{FF2B5EF4-FFF2-40B4-BE49-F238E27FC236}">
                <a16:creationId xmlns:a16="http://schemas.microsoft.com/office/drawing/2014/main" id="{99EC44D8-F078-4A29-A458-0D7145DFF3D2}"/>
              </a:ext>
            </a:extLst>
          </p:cNvPr>
          <p:cNvSpPr>
            <a:spLocks noGrp="1"/>
          </p:cNvSpPr>
          <p:nvPr>
            <p:ph type="title"/>
          </p:nvPr>
        </p:nvSpPr>
        <p:spPr/>
        <p:txBody>
          <a:bodyPr>
            <a:normAutofit/>
          </a:bodyPr>
          <a:lstStyle/>
          <a:p>
            <a:r>
              <a:rPr lang="en-US" dirty="0"/>
              <a:t>Part of the ASP.NET Core family</a:t>
            </a:r>
          </a:p>
        </p:txBody>
      </p:sp>
      <p:sp>
        <p:nvSpPr>
          <p:cNvPr id="5" name="Text Placeholder 4">
            <a:extLst>
              <a:ext uri="{FF2B5EF4-FFF2-40B4-BE49-F238E27FC236}">
                <a16:creationId xmlns:a16="http://schemas.microsoft.com/office/drawing/2014/main" id="{E78734BC-ACE9-43E2-955E-A3A8F8EFD3CD}"/>
              </a:ext>
            </a:extLst>
          </p:cNvPr>
          <p:cNvSpPr>
            <a:spLocks noGrp="1"/>
          </p:cNvSpPr>
          <p:nvPr>
            <p:ph type="body" idx="1"/>
          </p:nvPr>
        </p:nvSpPr>
        <p:spPr/>
        <p:txBody>
          <a:bodyPr/>
          <a:lstStyle/>
          <a:p>
            <a:pPr algn="ctr"/>
            <a:r>
              <a:rPr lang="en-US" dirty="0"/>
              <a:t>Web UI</a:t>
            </a:r>
          </a:p>
        </p:txBody>
      </p:sp>
      <p:sp>
        <p:nvSpPr>
          <p:cNvPr id="7" name="Text Placeholder 6">
            <a:extLst>
              <a:ext uri="{FF2B5EF4-FFF2-40B4-BE49-F238E27FC236}">
                <a16:creationId xmlns:a16="http://schemas.microsoft.com/office/drawing/2014/main" id="{FDB36A4C-FFCA-479F-818F-CA5DAE15E500}"/>
              </a:ext>
            </a:extLst>
          </p:cNvPr>
          <p:cNvSpPr>
            <a:spLocks noGrp="1"/>
          </p:cNvSpPr>
          <p:nvPr>
            <p:ph type="body" sz="quarter" idx="3"/>
          </p:nvPr>
        </p:nvSpPr>
        <p:spPr/>
        <p:txBody>
          <a:bodyPr/>
          <a:lstStyle/>
          <a:p>
            <a:pPr algn="ctr"/>
            <a:r>
              <a:rPr lang="en-US" dirty="0"/>
              <a:t>Services</a:t>
            </a:r>
          </a:p>
        </p:txBody>
      </p:sp>
      <p:sp>
        <p:nvSpPr>
          <p:cNvPr id="12" name="Rectangle 11">
            <a:extLst>
              <a:ext uri="{FF2B5EF4-FFF2-40B4-BE49-F238E27FC236}">
                <a16:creationId xmlns:a16="http://schemas.microsoft.com/office/drawing/2014/main" id="{769E4647-E56F-47C2-882F-7A1952C120E4}"/>
              </a:ext>
            </a:extLst>
          </p:cNvPr>
          <p:cNvSpPr/>
          <p:nvPr/>
        </p:nvSpPr>
        <p:spPr>
          <a:xfrm>
            <a:off x="6870700" y="445389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Worker</a:t>
            </a:r>
          </a:p>
        </p:txBody>
      </p:sp>
      <p:sp>
        <p:nvSpPr>
          <p:cNvPr id="13" name="Rectangle 12">
            <a:extLst>
              <a:ext uri="{FF2B5EF4-FFF2-40B4-BE49-F238E27FC236}">
                <a16:creationId xmlns:a16="http://schemas.microsoft.com/office/drawing/2014/main" id="{6DC1AB3A-5B7B-44AE-A7A4-2F88B7A72C52}"/>
              </a:ext>
            </a:extLst>
          </p:cNvPr>
          <p:cNvSpPr/>
          <p:nvPr/>
        </p:nvSpPr>
        <p:spPr>
          <a:xfrm>
            <a:off x="8818880" y="445389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err="1"/>
              <a:t>gRPC</a:t>
            </a:r>
            <a:endParaRPr lang="en-US" sz="3200" dirty="0"/>
          </a:p>
        </p:txBody>
      </p:sp>
      <p:sp>
        <p:nvSpPr>
          <p:cNvPr id="14" name="Rectangle 13">
            <a:extLst>
              <a:ext uri="{FF2B5EF4-FFF2-40B4-BE49-F238E27FC236}">
                <a16:creationId xmlns:a16="http://schemas.microsoft.com/office/drawing/2014/main" id="{B13B38A6-4751-46BA-8AD1-206F420ED76A}"/>
              </a:ext>
            </a:extLst>
          </p:cNvPr>
          <p:cNvSpPr/>
          <p:nvPr/>
        </p:nvSpPr>
        <p:spPr>
          <a:xfrm>
            <a:off x="1544320" y="4453890"/>
            <a:ext cx="1828800" cy="1828800"/>
          </a:xfrm>
          <a:prstGeom prst="rect">
            <a:avLst/>
          </a:prstGeom>
          <a:solidFill>
            <a:schemeClr val="tx1"/>
          </a:solidFill>
          <a:ln>
            <a:no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SPA</a:t>
            </a:r>
          </a:p>
        </p:txBody>
      </p:sp>
    </p:spTree>
    <p:extLst>
      <p:ext uri="{BB962C8B-B14F-4D97-AF65-F5344CB8AC3E}">
        <p14:creationId xmlns:p14="http://schemas.microsoft.com/office/powerpoint/2010/main" val="36587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144F-30D3-435F-9408-BC093DFAD48B}"/>
              </a:ext>
            </a:extLst>
          </p:cNvPr>
          <p:cNvSpPr>
            <a:spLocks noGrp="1"/>
          </p:cNvSpPr>
          <p:nvPr>
            <p:ph type="title"/>
          </p:nvPr>
        </p:nvSpPr>
        <p:spPr/>
        <p:txBody>
          <a:bodyPr/>
          <a:lstStyle/>
          <a:p>
            <a:r>
              <a:rPr lang="en-US" dirty="0"/>
              <a:t>Get started with Blazor</a:t>
            </a:r>
          </a:p>
        </p:txBody>
      </p:sp>
      <p:sp>
        <p:nvSpPr>
          <p:cNvPr id="3" name="Content Placeholder 2">
            <a:extLst>
              <a:ext uri="{FF2B5EF4-FFF2-40B4-BE49-F238E27FC236}">
                <a16:creationId xmlns:a16="http://schemas.microsoft.com/office/drawing/2014/main" id="{5DCBE0EC-61AB-4469-B505-308518F63FF5}"/>
              </a:ext>
            </a:extLst>
          </p:cNvPr>
          <p:cNvSpPr>
            <a:spLocks noGrp="1"/>
          </p:cNvSpPr>
          <p:nvPr>
            <p:ph idx="1"/>
          </p:nvPr>
        </p:nvSpPr>
        <p:spPr/>
        <p:txBody>
          <a:bodyPr/>
          <a:lstStyle/>
          <a:p>
            <a:r>
              <a:rPr lang="en-US" dirty="0"/>
              <a:t>Go to </a:t>
            </a:r>
            <a:r>
              <a:rPr lang="en-US" dirty="0">
                <a:hlinkClick r:id="rId3"/>
              </a:rPr>
              <a:t>https://blazor.net</a:t>
            </a:r>
            <a:endParaRPr lang="en-US" dirty="0"/>
          </a:p>
          <a:p>
            <a:r>
              <a:rPr lang="en-US" dirty="0"/>
              <a:t>Install the .NET SDK</a:t>
            </a:r>
          </a:p>
          <a:p>
            <a:pPr marL="0" indent="0">
              <a:buNone/>
            </a:pPr>
            <a:endParaRPr lang="en-US" dirty="0"/>
          </a:p>
        </p:txBody>
      </p:sp>
      <p:pic>
        <p:nvPicPr>
          <p:cNvPr id="5" name="Picture 4" descr="See the source image">
            <a:extLst>
              <a:ext uri="{FF2B5EF4-FFF2-40B4-BE49-F238E27FC236}">
                <a16:creationId xmlns:a16="http://schemas.microsoft.com/office/drawing/2014/main" id="{88932299-AA59-4979-BEC9-AB9EE827F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230" y="2996324"/>
            <a:ext cx="2742147" cy="21421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AB261D-5026-4114-B809-F37FEC28D176}"/>
              </a:ext>
            </a:extLst>
          </p:cNvPr>
          <p:cNvSpPr txBox="1"/>
          <p:nvPr/>
        </p:nvSpPr>
        <p:spPr>
          <a:xfrm>
            <a:off x="1174550" y="4870579"/>
            <a:ext cx="212750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Visual Studio</a:t>
            </a:r>
          </a:p>
        </p:txBody>
      </p:sp>
      <p:pic>
        <p:nvPicPr>
          <p:cNvPr id="8" name="Graphic 7">
            <a:extLst>
              <a:ext uri="{FF2B5EF4-FFF2-40B4-BE49-F238E27FC236}">
                <a16:creationId xmlns:a16="http://schemas.microsoft.com/office/drawing/2014/main" id="{77D6B8F3-0C02-4FD0-B196-7420907E495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3348" y="3264214"/>
            <a:ext cx="1515439" cy="1606365"/>
          </a:xfrm>
          <a:prstGeom prst="rect">
            <a:avLst/>
          </a:prstGeom>
        </p:spPr>
      </p:pic>
      <p:sp>
        <p:nvSpPr>
          <p:cNvPr id="9" name="TextBox 8">
            <a:extLst>
              <a:ext uri="{FF2B5EF4-FFF2-40B4-BE49-F238E27FC236}">
                <a16:creationId xmlns:a16="http://schemas.microsoft.com/office/drawing/2014/main" id="{E11C6241-9015-4358-A7D4-5C4A57934E7A}"/>
              </a:ext>
            </a:extLst>
          </p:cNvPr>
          <p:cNvSpPr txBox="1"/>
          <p:nvPr/>
        </p:nvSpPr>
        <p:spPr>
          <a:xfrm>
            <a:off x="4323355" y="4902999"/>
            <a:ext cx="325762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Visual Studio for Mac</a:t>
            </a:r>
          </a:p>
        </p:txBody>
      </p:sp>
      <p:pic>
        <p:nvPicPr>
          <p:cNvPr id="11" name="Picture 8" descr="See the source image">
            <a:extLst>
              <a:ext uri="{FF2B5EF4-FFF2-40B4-BE49-F238E27FC236}">
                <a16:creationId xmlns:a16="http://schemas.microsoft.com/office/drawing/2014/main" id="{DB4EE5D3-9102-4469-BEC8-D61CB26DD8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3585" y="3373323"/>
            <a:ext cx="1388146" cy="1388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A32F4936-6D8D-431D-9C82-FB719D4F1386}"/>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1610" y="3909194"/>
            <a:ext cx="720241" cy="7202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E9C6F3-A9C3-49EC-9A2E-01DB90FC55CE}"/>
              </a:ext>
            </a:extLst>
          </p:cNvPr>
          <p:cNvSpPr txBox="1"/>
          <p:nvPr/>
        </p:nvSpPr>
        <p:spPr>
          <a:xfrm>
            <a:off x="8164599" y="4902998"/>
            <a:ext cx="2925802"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Visual Studio Code</a:t>
            </a:r>
          </a:p>
          <a:p>
            <a:pPr algn="ctr">
              <a:lnSpc>
                <a:spcPct val="90000"/>
              </a:lnSpc>
              <a:spcAft>
                <a:spcPts val="600"/>
              </a:spcAft>
            </a:pPr>
            <a:r>
              <a:rPr lang="en-US" sz="2400" dirty="0">
                <a:gradFill>
                  <a:gsLst>
                    <a:gs pos="2917">
                      <a:schemeClr val="tx1"/>
                    </a:gs>
                    <a:gs pos="30000">
                      <a:schemeClr val="tx1"/>
                    </a:gs>
                  </a:gsLst>
                  <a:lin ang="5400000" scaled="0"/>
                </a:gradFill>
              </a:rPr>
              <a:t>+ C# extension</a:t>
            </a:r>
          </a:p>
        </p:txBody>
      </p:sp>
    </p:spTree>
    <p:extLst>
      <p:ext uri="{BB962C8B-B14F-4D97-AF65-F5344CB8AC3E}">
        <p14:creationId xmlns:p14="http://schemas.microsoft.com/office/powerpoint/2010/main" val="22918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D44F-0D94-4DE8-A9BE-C6A47150EDE4}"/>
              </a:ext>
            </a:extLst>
          </p:cNvPr>
          <p:cNvSpPr>
            <a:spLocks noGrp="1"/>
          </p:cNvSpPr>
          <p:nvPr>
            <p:ph type="title"/>
          </p:nvPr>
        </p:nvSpPr>
        <p:spPr/>
        <p:txBody>
          <a:bodyPr/>
          <a:lstStyle/>
          <a:p>
            <a:r>
              <a:rPr lang="en-US" dirty="0"/>
              <a:t>Demo:</a:t>
            </a:r>
            <a:br>
              <a:rPr lang="en-US" dirty="0"/>
            </a:br>
            <a:r>
              <a:rPr lang="en-US" dirty="0"/>
              <a:t>Your first Blazor app</a:t>
            </a:r>
          </a:p>
        </p:txBody>
      </p:sp>
      <p:sp>
        <p:nvSpPr>
          <p:cNvPr id="4" name="Text Placeholder 3">
            <a:extLst>
              <a:ext uri="{FF2B5EF4-FFF2-40B4-BE49-F238E27FC236}">
                <a16:creationId xmlns:a16="http://schemas.microsoft.com/office/drawing/2014/main" id="{85541D99-3ACB-4E25-B2CC-B1AD50CEE69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381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1" descr="Stack of files">
            <a:extLst>
              <a:ext uri="{FF2B5EF4-FFF2-40B4-BE49-F238E27FC236}">
                <a16:creationId xmlns:a16="http://schemas.microsoft.com/office/drawing/2014/main" id="{D33E2213-426E-49CD-A13B-14080F10257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24871" r="24871"/>
          <a:stretch/>
        </p:blipFill>
        <p:spPr>
          <a:xfrm>
            <a:off x="1" y="0"/>
            <a:ext cx="5167132" cy="6862635"/>
          </a:xfrm>
          <a:prstGeom prst="rect">
            <a:avLst/>
          </a:prstGeom>
        </p:spPr>
      </p:pic>
      <p:sp>
        <p:nvSpPr>
          <p:cNvPr id="5" name="Text Placeholder 3">
            <a:extLst>
              <a:ext uri="{FF2B5EF4-FFF2-40B4-BE49-F238E27FC236}">
                <a16:creationId xmlns:a16="http://schemas.microsoft.com/office/drawing/2014/main" id="{6B8C1897-B9BE-4D80-BE60-F870215BE078}"/>
              </a:ext>
            </a:extLst>
          </p:cNvPr>
          <p:cNvSpPr txBox="1">
            <a:spLocks/>
          </p:cNvSpPr>
          <p:nvPr/>
        </p:nvSpPr>
        <p:spPr>
          <a:xfrm>
            <a:off x="5619615" y="3746879"/>
            <a:ext cx="6239305" cy="2380594"/>
          </a:xfrm>
          <a:prstGeom prst="rect">
            <a:avLst/>
          </a:prstGeom>
        </p:spPr>
        <p:txBody>
          <a:bodyPr vert="horz" lIns="0" tIns="0" rIns="0" bIns="0" rtlCol="0" anchor="t" anchorCtr="0">
            <a:normAutofit fontScale="92500" lnSpcReduction="10000"/>
          </a:bodyPr>
          <a:lstStyle>
            <a:defPPr>
              <a:defRPr lang="en-US"/>
            </a:defPPr>
            <a:lvl1pPr marL="0" algn="l"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“Using Blazor gave our small development team a huge advantage, enabling the same people to build both the front end and the back end of our solution. We were intimately familiar with the back-end services we had built, so we were able to use them on the front end much faster. I’d estimate that </a:t>
            </a:r>
            <a:r>
              <a:rPr kumimoji="0" lang="en-US" sz="20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it cut our development time in half</a:t>
            </a:r>
            <a:r>
              <a:rPr kumimoji="0" lang="en-US" sz="20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33333">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Ken Myers, Chief Technology Officer, The Postage</a:t>
            </a:r>
          </a:p>
        </p:txBody>
      </p:sp>
      <p:sp>
        <p:nvSpPr>
          <p:cNvPr id="6" name="TextBox 5">
            <a:extLst>
              <a:ext uri="{FF2B5EF4-FFF2-40B4-BE49-F238E27FC236}">
                <a16:creationId xmlns:a16="http://schemas.microsoft.com/office/drawing/2014/main" id="{1C6A86CB-0F1A-476D-AF9D-BE32B728BD39}"/>
              </a:ext>
            </a:extLst>
          </p:cNvPr>
          <p:cNvSpPr txBox="1"/>
          <p:nvPr/>
        </p:nvSpPr>
        <p:spPr>
          <a:xfrm>
            <a:off x="7576277" y="651699"/>
            <a:ext cx="420056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A20A0"/>
                </a:solidFill>
                <a:effectLst/>
                <a:uLnTx/>
                <a:uFillTx/>
                <a:latin typeface="Open Sans" panose="020B0604020202020204" charset="0"/>
                <a:ea typeface="Open Sans" panose="020B0604020202020204" charset="0"/>
                <a:cs typeface="Open Sans" panose="020B0604020202020204" charset="0"/>
              </a:rPr>
              <a:t>Startup company uses .NET, Visual Studio and Azure to provide an easy-to-use, affordable, and secure platform for end-of-life planning.</a:t>
            </a:r>
          </a:p>
        </p:txBody>
      </p:sp>
      <p:pic>
        <p:nvPicPr>
          <p:cNvPr id="7" name="Picture 6" descr="A close up of a sign&#10;&#10;Description automatically generated">
            <a:extLst>
              <a:ext uri="{FF2B5EF4-FFF2-40B4-BE49-F238E27FC236}">
                <a16:creationId xmlns:a16="http://schemas.microsoft.com/office/drawing/2014/main" id="{750C5699-284B-404D-B5C0-6680E2BEF81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56683" y="1346946"/>
            <a:ext cx="1830044" cy="917829"/>
          </a:xfrm>
          <a:prstGeom prst="rect">
            <a:avLst/>
          </a:prstGeom>
        </p:spPr>
      </p:pic>
    </p:spTree>
    <p:extLst>
      <p:ext uri="{BB962C8B-B14F-4D97-AF65-F5344CB8AC3E}">
        <p14:creationId xmlns:p14="http://schemas.microsoft.com/office/powerpoint/2010/main" val="2580091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A0BA0F-81D5-4CC5-8BA1-BEF14D43E323}"/>
              </a:ext>
            </a:extLst>
          </p:cNvPr>
          <p:cNvSpPr txBox="1"/>
          <p:nvPr/>
        </p:nvSpPr>
        <p:spPr>
          <a:xfrm>
            <a:off x="665267" y="488770"/>
            <a:ext cx="665267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Microsoft Endpoint Manager </a:t>
            </a:r>
            <a:r>
              <a:rPr kumimoji="0" lang="en-US" sz="24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mn-cs"/>
              </a:rPr>
              <a:t>Community Hub</a:t>
            </a:r>
            <a:endParaRPr kumimoji="0" lang="en-US" sz="3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mn-cs"/>
            </a:endParaRPr>
          </a:p>
        </p:txBody>
      </p:sp>
      <p:pic>
        <p:nvPicPr>
          <p:cNvPr id="5" name="Picture 2" descr="thumbnail image 1 of blog post titled &#10; &#10; &#10;  &#10; &#10; &#10; &#10;    &#10;  &#10;   &#10;    &#10;      &#10;       Now Available: Configuration Manager Community Hub&#10;       &#10;      &#10;     &#10;   &#10;  &#10; &#10;   &#10; &#10; &#10; &#10; &#10; &#10;">
            <a:extLst>
              <a:ext uri="{FF2B5EF4-FFF2-40B4-BE49-F238E27FC236}">
                <a16:creationId xmlns:a16="http://schemas.microsoft.com/office/drawing/2014/main" id="{B3D76F1D-ADE2-4B18-B9FF-850C949BD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342" y="1704918"/>
            <a:ext cx="6528399" cy="4907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0A382C-67C7-4CA2-A23A-451EB1B40FF3}"/>
              </a:ext>
            </a:extLst>
          </p:cNvPr>
          <p:cNvSpPr txBox="1"/>
          <p:nvPr/>
        </p:nvSpPr>
        <p:spPr>
          <a:xfrm>
            <a:off x="665267" y="1703912"/>
            <a:ext cx="4185982" cy="400417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 place where IT Admins can share scripts, reports and other management objects with each other.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Common Azure-hosted service backed by GitHub. Blazor Server UI, hosted in a WPF client with an embedded web view control.</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8054144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D44D54-BB73-4664-9476-222B2F2E6995}"/>
              </a:ext>
            </a:extLst>
          </p:cNvPr>
          <p:cNvGrpSpPr/>
          <p:nvPr/>
        </p:nvGrpSpPr>
        <p:grpSpPr>
          <a:xfrm>
            <a:off x="8148513" y="1374164"/>
            <a:ext cx="2433918" cy="4448922"/>
            <a:chOff x="9244483" y="1950991"/>
            <a:chExt cx="2433918" cy="4448922"/>
          </a:xfrm>
        </p:grpSpPr>
        <p:sp>
          <p:nvSpPr>
            <p:cNvPr id="9" name="Rectangle: Rounded Corners 8">
              <a:extLst>
                <a:ext uri="{FF2B5EF4-FFF2-40B4-BE49-F238E27FC236}">
                  <a16:creationId xmlns:a16="http://schemas.microsoft.com/office/drawing/2014/main" id="{4E84B86B-A95F-4E69-B7B1-F5BBF22CEFF4}"/>
                </a:ext>
              </a:extLst>
            </p:cNvPr>
            <p:cNvSpPr/>
            <p:nvPr/>
          </p:nvSpPr>
          <p:spPr>
            <a:xfrm>
              <a:off x="9244484" y="1950991"/>
              <a:ext cx="2433917" cy="4448922"/>
            </a:xfrm>
            <a:prstGeom prst="roundRect">
              <a:avLst/>
            </a:prstGeom>
            <a:solidFill>
              <a:schemeClr val="bg1"/>
            </a:solidFill>
            <a:ln w="127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grpSp>
          <p:nvGrpSpPr>
            <p:cNvPr id="4" name="Group 3">
              <a:extLst>
                <a:ext uri="{FF2B5EF4-FFF2-40B4-BE49-F238E27FC236}">
                  <a16:creationId xmlns:a16="http://schemas.microsoft.com/office/drawing/2014/main" id="{F0C9F7D4-0C4E-4CE8-8D65-EB0864F4D718}"/>
                </a:ext>
              </a:extLst>
            </p:cNvPr>
            <p:cNvGrpSpPr/>
            <p:nvPr/>
          </p:nvGrpSpPr>
          <p:grpSpPr>
            <a:xfrm>
              <a:off x="9244483" y="1950991"/>
              <a:ext cx="2433917" cy="4448922"/>
              <a:chOff x="6554553" y="1950991"/>
              <a:chExt cx="2433917" cy="4448922"/>
            </a:xfrm>
          </p:grpSpPr>
          <p:sp>
            <p:nvSpPr>
              <p:cNvPr id="5" name="Rectangle: Rounded Corners 4">
                <a:extLst>
                  <a:ext uri="{FF2B5EF4-FFF2-40B4-BE49-F238E27FC236}">
                    <a16:creationId xmlns:a16="http://schemas.microsoft.com/office/drawing/2014/main" id="{A9FAF29A-46C9-4AB4-A58A-DC58EE20725B}"/>
                  </a:ext>
                </a:extLst>
              </p:cNvPr>
              <p:cNvSpPr/>
              <p:nvPr/>
            </p:nvSpPr>
            <p:spPr>
              <a:xfrm>
                <a:off x="6554553" y="1950991"/>
                <a:ext cx="2433917" cy="4448922"/>
              </a:xfrm>
              <a:prstGeom prst="roundRect">
                <a:avLst/>
              </a:prstGeom>
              <a:noFill/>
              <a:ln w="1270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4835B594-9121-4B8C-B8C4-35FF0BAB00B1}"/>
                  </a:ext>
                </a:extLst>
              </p:cNvPr>
              <p:cNvGrpSpPr/>
              <p:nvPr/>
            </p:nvGrpSpPr>
            <p:grpSpPr>
              <a:xfrm>
                <a:off x="7314310" y="2010522"/>
                <a:ext cx="914401" cy="195262"/>
                <a:chOff x="7681912" y="2738437"/>
                <a:chExt cx="914401" cy="195262"/>
              </a:xfrm>
              <a:solidFill>
                <a:schemeClr val="tx2">
                  <a:lumMod val="75000"/>
                </a:schemeClr>
              </a:solidFill>
            </p:grpSpPr>
            <p:sp>
              <p:nvSpPr>
                <p:cNvPr id="7" name="Rectangle: Rounded Corners 6">
                  <a:extLst>
                    <a:ext uri="{FF2B5EF4-FFF2-40B4-BE49-F238E27FC236}">
                      <a16:creationId xmlns:a16="http://schemas.microsoft.com/office/drawing/2014/main" id="{ECEDCED0-D360-442D-99F3-107EB62D1878}"/>
                    </a:ext>
                  </a:extLst>
                </p:cNvPr>
                <p:cNvSpPr/>
                <p:nvPr/>
              </p:nvSpPr>
              <p:spPr>
                <a:xfrm>
                  <a:off x="7681912" y="2738437"/>
                  <a:ext cx="914399" cy="195262"/>
                </a:xfrm>
                <a:prstGeom prst="roundRect">
                  <a:avLst>
                    <a:gd name="adj" fmla="val 50000"/>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52B8AC7-3302-4F8F-ADB5-038564EAB206}"/>
                    </a:ext>
                  </a:extLst>
                </p:cNvPr>
                <p:cNvSpPr/>
                <p:nvPr/>
              </p:nvSpPr>
              <p:spPr>
                <a:xfrm>
                  <a:off x="7681913" y="2738437"/>
                  <a:ext cx="914400" cy="97631"/>
                </a:xfrm>
                <a:prstGeom prst="rect">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8" name="TextBox 17">
            <a:extLst>
              <a:ext uri="{FF2B5EF4-FFF2-40B4-BE49-F238E27FC236}">
                <a16:creationId xmlns:a16="http://schemas.microsoft.com/office/drawing/2014/main" id="{2B88CA77-EA74-49DD-B785-B32E3B4DBCEC}"/>
              </a:ext>
            </a:extLst>
          </p:cNvPr>
          <p:cNvSpPr txBox="1"/>
          <p:nvPr/>
        </p:nvSpPr>
        <p:spPr>
          <a:xfrm>
            <a:off x="8780212" y="1712779"/>
            <a:ext cx="1170513" cy="264687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dirty="0">
                <a:ln>
                  <a:noFill/>
                </a:ln>
                <a:solidFill>
                  <a:srgbClr val="3A20A0"/>
                </a:solidFill>
                <a:effectLst/>
                <a:uLnTx/>
                <a:uFillTx/>
                <a:latin typeface="Calibri" panose="020F0502020204030204"/>
                <a:ea typeface="+mn-ea"/>
                <a:cs typeface="+mn-cs"/>
              </a:rPr>
              <a:t>?</a:t>
            </a:r>
          </a:p>
        </p:txBody>
      </p:sp>
      <p:pic>
        <p:nvPicPr>
          <p:cNvPr id="10" name="Graphic 9" descr="Monitor outline">
            <a:extLst>
              <a:ext uri="{FF2B5EF4-FFF2-40B4-BE49-F238E27FC236}">
                <a16:creationId xmlns:a16="http://schemas.microsoft.com/office/drawing/2014/main" id="{F6245393-4E59-48A4-8CCD-71CDA8AECC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324" y="376024"/>
            <a:ext cx="6446520" cy="6446520"/>
          </a:xfrm>
          <a:prstGeom prst="rect">
            <a:avLst/>
          </a:prstGeom>
        </p:spPr>
      </p:pic>
      <p:sp>
        <p:nvSpPr>
          <p:cNvPr id="12" name="TextBox 11">
            <a:extLst>
              <a:ext uri="{FF2B5EF4-FFF2-40B4-BE49-F238E27FC236}">
                <a16:creationId xmlns:a16="http://schemas.microsoft.com/office/drawing/2014/main" id="{4299CAAA-8D89-44A2-9B06-B3D99CB598E1}"/>
              </a:ext>
            </a:extLst>
          </p:cNvPr>
          <p:cNvSpPr txBox="1"/>
          <p:nvPr/>
        </p:nvSpPr>
        <p:spPr>
          <a:xfrm>
            <a:off x="3563327" y="1712779"/>
            <a:ext cx="1170513" cy="264687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dirty="0">
                <a:ln>
                  <a:noFill/>
                </a:ln>
                <a:solidFill>
                  <a:srgbClr val="3A20A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963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1492</TotalTime>
  <Words>1012</Words>
  <Application>Microsoft Office PowerPoint</Application>
  <PresentationFormat>Widescreen</PresentationFormat>
  <Paragraphs>148</Paragraphs>
  <Slides>18</Slides>
  <Notes>9</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18</vt:i4>
      </vt:variant>
    </vt:vector>
  </HeadingPairs>
  <TitlesOfParts>
    <vt:vector size="33" baseType="lpstr">
      <vt:lpstr>Open Sans</vt:lpstr>
      <vt:lpstr>Arial</vt:lpstr>
      <vt:lpstr>Segoe UI Semilight</vt:lpstr>
      <vt:lpstr>Segoe UI</vt:lpstr>
      <vt:lpstr>Wingdings</vt:lpstr>
      <vt:lpstr>Consolas</vt:lpstr>
      <vt:lpstr>Calibri</vt:lpstr>
      <vt:lpstr>Calibri Light</vt:lpstr>
      <vt:lpstr>Segoe UI Semibold</vt:lpstr>
      <vt:lpstr>1_Office Theme</vt:lpstr>
      <vt:lpstr>3_Office Theme</vt:lpstr>
      <vt:lpstr>2_Office Theme</vt:lpstr>
      <vt:lpstr>9-51151_Build_Black_Template</vt:lpstr>
      <vt:lpstr>4_Office Theme</vt:lpstr>
      <vt:lpstr>Office Theme</vt:lpstr>
      <vt:lpstr>PowerPoint Presentation</vt:lpstr>
      <vt:lpstr>Building .NET Hybrid Apps with Blazor</vt:lpstr>
      <vt:lpstr>Blazor: Full stack web apps with .NET</vt:lpstr>
      <vt:lpstr>Part of the ASP.NET Core family</vt:lpstr>
      <vt:lpstr>Get started with Blazor</vt:lpstr>
      <vt:lpstr>Demo: Your first Blazor app</vt:lpstr>
      <vt:lpstr>PowerPoint Presentation</vt:lpstr>
      <vt:lpstr>PowerPoint Presentation</vt:lpstr>
      <vt:lpstr>PowerPoint Presentation</vt:lpstr>
      <vt:lpstr>Hybrid apps</vt:lpstr>
      <vt:lpstr>Hybrid app benefits</vt:lpstr>
      <vt:lpstr>Hybrid apps with .NET &amp; Blazor</vt:lpstr>
      <vt:lpstr>Mobile Blazor Bindings</vt:lpstr>
      <vt:lpstr>Demo: Blazor hybrid apps</vt:lpstr>
      <vt:lpstr>.NET Multi-platform App UI</vt:lpstr>
      <vt:lpstr>Blazor hybrid apps with .NET Multi-platform App UI</vt:lpstr>
      <vt:lpstr>Summary</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Daniel Roth</cp:lastModifiedBy>
  <cp:revision>4</cp:revision>
  <dcterms:created xsi:type="dcterms:W3CDTF">2020-08-18T20:47:27Z</dcterms:created>
  <dcterms:modified xsi:type="dcterms:W3CDTF">2021-03-01T18:52:32Z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